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0F45B1-07C1-465E-805C-DE68F2946CD5}" type="datetimeFigureOut">
              <a:rPr lang="es-AR" smtClean="0"/>
              <a:t>03/06/2012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3401E74-C61E-4DA0-81A9-B42D44A974A1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3200" dirty="0" smtClean="0"/>
              <a:t>8 Verdades Bíblicas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7200" dirty="0" smtClean="0"/>
              <a:t>El viaje de Jacob</a:t>
            </a:r>
            <a:endParaRPr lang="es-AR" sz="7200" dirty="0"/>
          </a:p>
        </p:txBody>
      </p:sp>
    </p:spTree>
    <p:extLst>
      <p:ext uri="{BB962C8B-B14F-4D97-AF65-F5344CB8AC3E}">
        <p14:creationId xmlns:p14="http://schemas.microsoft.com/office/powerpoint/2010/main" val="282846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i="1" dirty="0"/>
              <a:t>“Por tanto, nosotros también, teniendo en derredor nuestro tan grande nube de testigos, despojémonos de todo peso y del pecado que nos asedia, y corramos con </a:t>
            </a:r>
            <a:r>
              <a:rPr lang="es-AR" sz="3600" b="1" i="1" dirty="0">
                <a:solidFill>
                  <a:srgbClr val="FFFF00"/>
                </a:solidFill>
              </a:rPr>
              <a:t>paciencia</a:t>
            </a:r>
            <a:r>
              <a:rPr lang="es-AR" sz="3600" b="1" i="1" dirty="0"/>
              <a:t> la carrera que tenemos por delante.”</a:t>
            </a:r>
          </a:p>
          <a:p>
            <a:pPr marL="0" indent="0" algn="ctr">
              <a:buNone/>
            </a:pPr>
            <a:endParaRPr lang="es-AR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Hebreos 12:1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496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Nuestras Acciones Tienen Consecuencias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78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9328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Una lección que aprendió Jacob ni bien quiso “ayudar” a Dios es que nuestras acciones tienen consecuencias.</a:t>
            </a:r>
          </a:p>
          <a:p>
            <a:r>
              <a:rPr lang="es-AR" dirty="0">
                <a:solidFill>
                  <a:schemeClr val="bg1"/>
                </a:solidFill>
              </a:rPr>
              <a:t>Si Jacob hubiese esperado ¿no se habrían dado las cosas igual? CLARO QUE SI. Pero seguramente pensó que Dios iba muy lento… por eso luego tuvo que huir de su hermano. Y las consecuencias no terminan ahí, ya que cuando fue con su tío, tuvo que quedarse 20 años, porque por culpa de el mismo, no se animaba a volver.</a:t>
            </a:r>
          </a:p>
          <a:p>
            <a:r>
              <a:rPr lang="es-AR" b="1" i="1" u="sng" cap="small" dirty="0">
                <a:solidFill>
                  <a:schemeClr val="bg1"/>
                </a:solidFill>
              </a:rPr>
              <a:t>No os engañéis; Dios no puede ser burlado: pues todo lo que el hombre sembrare, eso también segará. </a:t>
            </a:r>
            <a:r>
              <a:rPr lang="es-AR" b="1" i="1" u="sng" cap="small" dirty="0" err="1">
                <a:solidFill>
                  <a:schemeClr val="bg1"/>
                </a:solidFill>
              </a:rPr>
              <a:t>Galatas</a:t>
            </a:r>
            <a:r>
              <a:rPr lang="es-AR" b="1" i="1" u="sng" cap="small" dirty="0">
                <a:solidFill>
                  <a:schemeClr val="bg1"/>
                </a:solidFill>
              </a:rPr>
              <a:t> 6:7</a:t>
            </a:r>
            <a:endParaRPr lang="es-AR" b="1" i="1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6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Necesitamos un Encuentro con Dios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996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9328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¿Cuándo comenzó Jacob a cambiar su actitud?,  Jacob estaba huyendo de su hermano Esaú y leemos </a:t>
            </a:r>
            <a:r>
              <a:rPr lang="es-AR" b="1" dirty="0">
                <a:solidFill>
                  <a:schemeClr val="bg1"/>
                </a:solidFill>
              </a:rPr>
              <a:t>en </a:t>
            </a:r>
            <a:r>
              <a:rPr lang="es-AR" b="1" dirty="0" err="1">
                <a:solidFill>
                  <a:schemeClr val="bg1"/>
                </a:solidFill>
              </a:rPr>
              <a:t>Genesis</a:t>
            </a:r>
            <a:r>
              <a:rPr lang="es-AR" b="1" dirty="0">
                <a:solidFill>
                  <a:schemeClr val="bg1"/>
                </a:solidFill>
              </a:rPr>
              <a:t> 28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4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72000"/>
          </a:xfrm>
        </p:spPr>
        <p:txBody>
          <a:bodyPr>
            <a:noAutofit/>
          </a:bodyPr>
          <a:lstStyle/>
          <a:p>
            <a:r>
              <a:rPr lang="es-AR" sz="3200" i="1" dirty="0"/>
              <a:t>11 Y llegó a un cierto lugar, y durmió allí, porque ya el sol se había puesto; y tomó de las piedras de aquel paraje y puso a su cabecera, y se acostó en aquel lugar.</a:t>
            </a:r>
          </a:p>
          <a:p>
            <a:r>
              <a:rPr lang="es-AR" sz="3200" i="1" dirty="0"/>
              <a:t>12 Y soñó: y he aquí una escalera que estaba apoyada en tierra, y su extremo tocaba en el cielo; y he aquí ángeles de Dios que subían y descendían por ella</a:t>
            </a:r>
            <a:r>
              <a:rPr lang="es-AR" sz="3200" i="1" dirty="0" smtClean="0"/>
              <a:t>.</a:t>
            </a:r>
            <a:endParaRPr lang="es-AR" sz="3200" i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28: 13-22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2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i="1" dirty="0" smtClean="0"/>
              <a:t>13</a:t>
            </a:r>
            <a:r>
              <a:rPr lang="es-AR" sz="3200" i="1" dirty="0"/>
              <a:t> Y he aquí, Jehová estaba en lo alto de ella, el cual dijo: Yo soy Jehová, el Dios de Abraham tu padre, y el Dios de Isaac; la tierra en que estás acostado te la daré a ti y a tu descendencia.</a:t>
            </a:r>
          </a:p>
          <a:p>
            <a:r>
              <a:rPr lang="es-AR" sz="3200" i="1" dirty="0"/>
              <a:t>14 Será tu descendencia como el polvo de la tierra, y te extenderás al occidente, al oriente, al norte y al sur; y todas las familias de la tierra serán benditas en ti y en tu simiente</a:t>
            </a:r>
            <a:r>
              <a:rPr lang="es-AR" sz="3200" i="1" dirty="0" smtClean="0"/>
              <a:t>.</a:t>
            </a:r>
            <a:endParaRPr lang="es-AR" sz="3200" i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28:13-22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250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9248"/>
          </a:xfrm>
        </p:spPr>
        <p:txBody>
          <a:bodyPr>
            <a:noAutofit/>
          </a:bodyPr>
          <a:lstStyle/>
          <a:p>
            <a:r>
              <a:rPr lang="es-AR" sz="3200" i="1" dirty="0" smtClean="0"/>
              <a:t>15</a:t>
            </a:r>
            <a:r>
              <a:rPr lang="es-AR" sz="3200" i="1" dirty="0"/>
              <a:t> He aquí, yo estoy contigo, y te guardaré por dondequiera que fueres, y volveré a traerte a esta tierra; porque no te dejaré hasta que haya hecho lo que te he dicho.</a:t>
            </a:r>
          </a:p>
          <a:p>
            <a:r>
              <a:rPr lang="es-AR" sz="3200" i="1" dirty="0"/>
              <a:t>16 Y despertó Jacob de su sueño, y dijo: Ciertamente Jehová está en este lugar, y yo no lo sabía.</a:t>
            </a:r>
          </a:p>
          <a:p>
            <a:r>
              <a:rPr lang="es-AR" sz="3200" i="1" dirty="0"/>
              <a:t>17 Y tuvo miedo, y dijo: !!Cuán terrible es este lugar! No es otra cosa que casa de Dios, y puerta del cielo</a:t>
            </a:r>
            <a:r>
              <a:rPr lang="es-AR" sz="3200" i="1" dirty="0" smtClean="0"/>
              <a:t>.</a:t>
            </a:r>
            <a:endParaRPr lang="es-AR" sz="3200" i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28:13-22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82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i="1" dirty="0" smtClean="0"/>
              <a:t>18</a:t>
            </a:r>
            <a:r>
              <a:rPr lang="es-AR" sz="3200" i="1" dirty="0"/>
              <a:t> Y se levantó Jacob de mañana, y tomó la piedra que había puesto de cabecera, y la alzó por señal, y derramó aceite encima de ella.</a:t>
            </a:r>
          </a:p>
          <a:p>
            <a:r>
              <a:rPr lang="es-AR" sz="3200" i="1" dirty="0"/>
              <a:t>19 Y llamó el nombre de aquel lugar </a:t>
            </a:r>
            <a:r>
              <a:rPr lang="es-AR" sz="3200" i="1" dirty="0" err="1" smtClean="0"/>
              <a:t>Bet</a:t>
            </a:r>
            <a:r>
              <a:rPr lang="es-AR" sz="3200" i="1" dirty="0" smtClean="0"/>
              <a:t>-el,</a:t>
            </a:r>
            <a:r>
              <a:rPr lang="es-AR" sz="3200" i="1" dirty="0"/>
              <a:t> aunque </a:t>
            </a:r>
            <a:r>
              <a:rPr lang="es-AR" sz="3200" i="1" dirty="0" smtClean="0"/>
              <a:t>Luz</a:t>
            </a:r>
            <a:r>
              <a:rPr lang="es-AR" sz="3200" i="1" dirty="0"/>
              <a:t> era el nombre de la ciudad primero</a:t>
            </a:r>
            <a:r>
              <a:rPr lang="es-AR" sz="3200" i="1" dirty="0" smtClean="0"/>
              <a:t>.</a:t>
            </a:r>
            <a:endParaRPr lang="es-AR" sz="3200" i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28:13-22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406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i="1" dirty="0" smtClean="0"/>
              <a:t>20</a:t>
            </a:r>
            <a:r>
              <a:rPr lang="es-AR" sz="3200" i="1" dirty="0"/>
              <a:t> E hizo Jacob voto, diciendo: Si fuere Dios conmigo, y me guardare en este viaje en que voy, y me diere pan para comer y vestido para vestir,</a:t>
            </a:r>
          </a:p>
          <a:p>
            <a:r>
              <a:rPr lang="es-AR" sz="3200" i="1" dirty="0"/>
              <a:t>21 y si volviere en paz a casa de mi padre, Jehová será mi Dios.</a:t>
            </a:r>
          </a:p>
          <a:p>
            <a:r>
              <a:rPr lang="es-AR" sz="3200" i="1" dirty="0"/>
              <a:t>22 Y esta piedra que he puesto por señal, será casa de Dios; y de todo lo que me dieres, el diezmo apartaré para ti.</a:t>
            </a:r>
          </a:p>
          <a:p>
            <a:endParaRPr lang="es-AR" sz="3200" i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28:13-22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57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baseline="30000" dirty="0" smtClean="0"/>
              <a:t>1</a:t>
            </a:r>
            <a:r>
              <a:rPr lang="es-AR" sz="2800" b="1" baseline="30000" dirty="0"/>
              <a:t> </a:t>
            </a:r>
            <a:r>
              <a:rPr lang="es-AR" sz="2800" dirty="0" smtClean="0"/>
              <a:t>Dijo </a:t>
            </a:r>
            <a:r>
              <a:rPr lang="es-AR" sz="2800" dirty="0"/>
              <a:t>Dios a Jacob: Levántate y sube a </a:t>
            </a:r>
            <a:r>
              <a:rPr lang="es-AR" sz="2800" dirty="0" err="1"/>
              <a:t>Bet</a:t>
            </a:r>
            <a:r>
              <a:rPr lang="es-AR" sz="2800" dirty="0"/>
              <a:t>-el, y quédate allí; y haz allí un altar al Dios que te apareció cuando huías de tu hermano Esaú.</a:t>
            </a:r>
          </a:p>
          <a:p>
            <a:r>
              <a:rPr lang="es-AR" sz="2800" b="1" baseline="30000" dirty="0"/>
              <a:t>2 </a:t>
            </a:r>
            <a:r>
              <a:rPr lang="es-AR" sz="2800" dirty="0"/>
              <a:t>Entonces Jacob dijo a su familia y a todos los que con él estaban: Quitad los dioses ajenos que hay entre vosotros, y limpiaos, y mudad vuestros vestidos.</a:t>
            </a:r>
          </a:p>
          <a:p>
            <a:r>
              <a:rPr lang="es-AR" sz="2800" b="1" baseline="30000" dirty="0"/>
              <a:t>3 </a:t>
            </a:r>
            <a:r>
              <a:rPr lang="es-AR" sz="2800" dirty="0"/>
              <a:t>Y levantémonos, y subamos a </a:t>
            </a:r>
            <a:r>
              <a:rPr lang="es-AR" sz="2800" dirty="0" err="1"/>
              <a:t>Bet</a:t>
            </a:r>
            <a:r>
              <a:rPr lang="es-AR" sz="2800" dirty="0"/>
              <a:t>-el; y haré allí altar al Dios que me respondió en el día de mi angustia, y ha estado conmigo en el camino que he andado.</a:t>
            </a:r>
          </a:p>
          <a:p>
            <a:pPr marL="0" indent="0">
              <a:buNone/>
            </a:pPr>
            <a:endParaRPr lang="es-AR" sz="28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35:1-3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916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Jacob, comenzó entonces aquí un cambio, porque tuvo un encuentro con Dios. </a:t>
            </a:r>
          </a:p>
          <a:p>
            <a:r>
              <a:rPr lang="es-AR" dirty="0">
                <a:solidFill>
                  <a:schemeClr val="bg1"/>
                </a:solidFill>
              </a:rPr>
              <a:t>Hoy puede pasarte lo mismo y es posible que tengas que hacer algunos ajustes en tu vida. En el encuentro con Dios, es él quien ha tomado siempre la iniciativa.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Se le apareció Dios -&gt; Mando a Jesucristo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Le hizo una promesa -&gt; Yo estoy con vosotros hasta el fin del mundo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Jacob responde haciendo votos -&gt; ¿Cómo responderías? ¿viste cual fue el voto?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Las Vidas Cambian cuando se Encuentran con Dios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065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Jacob a partir de encuentro con Dios, cambió cosas. Dos cosas son mas que llamativas. 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Primero, se volvió una persona paciente!!!. Trabajó 21 años con su tío, 7 por Lea, 7 por Raquel y 7 por las Ovejas.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Dejó de pensar solo en sí mismo: No sacó nunca ventaja. Es mas siempre cedió</a:t>
            </a:r>
          </a:p>
          <a:p>
            <a:r>
              <a:rPr lang="es-AR" sz="3600" i="1" dirty="0">
                <a:solidFill>
                  <a:srgbClr val="00B0F0"/>
                </a:solidFill>
              </a:rPr>
              <a:t>Podemos decir que aprendió a esperar en Dios</a:t>
            </a:r>
          </a:p>
          <a:p>
            <a:endParaRPr lang="es-AR" sz="3600" dirty="0">
              <a:solidFill>
                <a:srgbClr val="00B0F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92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El Cambio exige </a:t>
            </a:r>
          </a:p>
          <a:p>
            <a:r>
              <a:rPr lang="es-AR" sz="5400" dirty="0" smtClean="0"/>
              <a:t>Acciones Concretas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529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Muy lindo, te felicito que hayas cambiado, pero aun así hay cosas del pasado que </a:t>
            </a:r>
            <a:r>
              <a:rPr lang="es-AR" dirty="0" err="1">
                <a:solidFill>
                  <a:schemeClr val="bg1"/>
                </a:solidFill>
              </a:rPr>
              <a:t>tenes</a:t>
            </a:r>
            <a:r>
              <a:rPr lang="es-AR" dirty="0">
                <a:solidFill>
                  <a:schemeClr val="bg1"/>
                </a:solidFill>
              </a:rPr>
              <a:t> que corregir. Dios no necesita que las corrijas. Vos necesitas corregirlas.</a:t>
            </a:r>
          </a:p>
          <a:p>
            <a:r>
              <a:rPr lang="es-AR" dirty="0">
                <a:solidFill>
                  <a:schemeClr val="bg1"/>
                </a:solidFill>
              </a:rPr>
              <a:t>Jacob, tenía que enfrentar a su hermano, pedirle perdón. Esa acción sabía él que era la que desataría la bendición.</a:t>
            </a:r>
          </a:p>
          <a:p>
            <a:r>
              <a:rPr lang="es-AR" dirty="0">
                <a:solidFill>
                  <a:schemeClr val="bg1"/>
                </a:solidFill>
              </a:rPr>
              <a:t>Por lo tanto tomo la decisión de solucionar ese asunto. 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64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No es nuestra Fuerza, </a:t>
            </a:r>
          </a:p>
          <a:p>
            <a:r>
              <a:rPr lang="es-AR" sz="5400" dirty="0" smtClean="0"/>
              <a:t>No </a:t>
            </a:r>
            <a:r>
              <a:rPr lang="es-AR" sz="5400" dirty="0"/>
              <a:t>e</a:t>
            </a:r>
            <a:r>
              <a:rPr lang="es-AR" sz="5400" dirty="0" smtClean="0"/>
              <a:t>stamos Solos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0303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b="1" i="1" dirty="0"/>
              <a:t>24 Así se quedó Jacob solo; y luchó con él un varón hasta que rayaba el alba.</a:t>
            </a:r>
          </a:p>
          <a:p>
            <a:r>
              <a:rPr lang="es-AR" sz="3200" b="1" i="1" dirty="0"/>
              <a:t>25 Y cuando el varón vio que no podía con él, tocó en el sitio del encaje de su muslo, y se descoyuntó el muslo de Jacob mientras con él luchaba.</a:t>
            </a:r>
          </a:p>
          <a:p>
            <a:r>
              <a:rPr lang="es-AR" sz="3200" b="1" i="1" dirty="0"/>
              <a:t>26 Y dijo: Déjame, porque raya el alba. Y Jacob le respondió: No te dejaré, si no me bendices</a:t>
            </a:r>
            <a:r>
              <a:rPr lang="es-AR" sz="3200" b="1" i="1" dirty="0" smtClean="0"/>
              <a:t>.</a:t>
            </a:r>
            <a:endParaRPr lang="es-AR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32:24-31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091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b="1" i="1" dirty="0" smtClean="0"/>
              <a:t>27</a:t>
            </a:r>
            <a:r>
              <a:rPr lang="es-AR" sz="3200" b="1" i="1" dirty="0"/>
              <a:t> Y el varón le dijo: ¿Cuál es tu nombre? Y él respondió: Jacob.</a:t>
            </a:r>
          </a:p>
          <a:p>
            <a:r>
              <a:rPr lang="es-AR" sz="3200" b="1" i="1" dirty="0"/>
              <a:t>28 Y el varón le dijo: No se dirá más tu nombre Jacob, sino </a:t>
            </a:r>
            <a:r>
              <a:rPr lang="es-AR" sz="3200" b="1" i="1" dirty="0" smtClean="0"/>
              <a:t>Israel;</a:t>
            </a:r>
            <a:r>
              <a:rPr lang="es-AR" sz="3200" b="1" i="1" dirty="0"/>
              <a:t> porque has luchado con Dios y con los hombres, y has vencido.</a:t>
            </a:r>
          </a:p>
          <a:p>
            <a:r>
              <a:rPr lang="es-AR" sz="3200" b="1" i="1" dirty="0"/>
              <a:t>29 Entonces Jacob le preguntó, y dijo: Declárame ahora tu nombre. Y el varón respondió: ¿Por qué me preguntas por mi nombre? Y lo bendijo allí</a:t>
            </a:r>
            <a:r>
              <a:rPr lang="es-AR" sz="3200" b="1" i="1" dirty="0" smtClean="0"/>
              <a:t>.</a:t>
            </a:r>
            <a:endParaRPr lang="es-AR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32:24-31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354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b="1" i="1" dirty="0" smtClean="0"/>
              <a:t>30</a:t>
            </a:r>
            <a:r>
              <a:rPr lang="es-AR" sz="3200" b="1" i="1" dirty="0"/>
              <a:t> Y llamó Jacob el nombre de aquel lugar, </a:t>
            </a:r>
            <a:r>
              <a:rPr lang="es-AR" sz="3200" b="1" i="1" dirty="0" err="1" smtClean="0"/>
              <a:t>Peniel</a:t>
            </a:r>
            <a:r>
              <a:rPr lang="es-AR" sz="3200" b="1" i="1" dirty="0" smtClean="0"/>
              <a:t>;</a:t>
            </a:r>
            <a:r>
              <a:rPr lang="es-AR" sz="3200" b="1" i="1" dirty="0"/>
              <a:t> porque dijo: Vi a Dios cara a cara, y fue librada mi alma.</a:t>
            </a:r>
          </a:p>
          <a:p>
            <a:r>
              <a:rPr lang="es-AR" sz="3200" b="1" i="1" dirty="0"/>
              <a:t>31 Y cuando había pasado </a:t>
            </a:r>
            <a:r>
              <a:rPr lang="es-AR" sz="3200" b="1" i="1" dirty="0" err="1"/>
              <a:t>Peniel</a:t>
            </a:r>
            <a:r>
              <a:rPr lang="es-AR" sz="3200" b="1" i="1" dirty="0"/>
              <a:t>, le salió el sol; y cojeaba de su cadera.</a:t>
            </a:r>
          </a:p>
          <a:p>
            <a:endParaRPr lang="es-AR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Genesis</a:t>
            </a:r>
            <a:r>
              <a:rPr lang="es-AR" dirty="0" smtClean="0"/>
              <a:t> 32:24-31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489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Este encuentro con Dios, marcó definitivamente a Jacob, a los ojos de los demás, terminó rengo, y  podía estar rengo de su cadera pero su alma ya no estaba renga.</a:t>
            </a:r>
          </a:p>
          <a:p>
            <a:r>
              <a:rPr lang="es-AR" dirty="0">
                <a:solidFill>
                  <a:schemeClr val="bg1"/>
                </a:solidFill>
              </a:rPr>
              <a:t>Dios con ese encuentro, completó su tarea, y ese que había comenzado con un nombre que </a:t>
            </a:r>
            <a:r>
              <a:rPr lang="es-AR" dirty="0" err="1">
                <a:solidFill>
                  <a:schemeClr val="bg1"/>
                </a:solidFill>
              </a:rPr>
              <a:t>que</a:t>
            </a:r>
            <a:r>
              <a:rPr lang="es-AR" dirty="0">
                <a:solidFill>
                  <a:schemeClr val="bg1"/>
                </a:solidFill>
              </a:rPr>
              <a:t> significaba “el que suplanta”, o el que toma el lugar del otro, y terminó con otro que significa: “el que lucha con Dios”, o dicho de otra forma LA FUERZA DE DIOS.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6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i="1" dirty="0">
                <a:solidFill>
                  <a:schemeClr val="bg1"/>
                </a:solidFill>
              </a:rPr>
              <a:t>En las ultimas semanas estuvimos estudiando acerca de Jacob. Este sermón nos dará un paseo por diversas situaciones de la vida de Jacob, que nos dejan una enseñanza.</a:t>
            </a:r>
          </a:p>
          <a:p>
            <a:r>
              <a:rPr lang="es-AR" dirty="0">
                <a:solidFill>
                  <a:schemeClr val="bg1"/>
                </a:solidFill>
              </a:rPr>
              <a:t>A veces es difícil entender ¿Por qué Jacob fue elegido por Dios?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Fue mentiroso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Practicó el engaño</a:t>
            </a:r>
          </a:p>
          <a:p>
            <a:pPr lvl="0"/>
            <a:r>
              <a:rPr lang="es-AR" dirty="0">
                <a:solidFill>
                  <a:schemeClr val="bg1"/>
                </a:solidFill>
              </a:rPr>
              <a:t>Fue desleal / ventajero</a:t>
            </a:r>
          </a:p>
          <a:p>
            <a:r>
              <a:rPr lang="es-AR" dirty="0">
                <a:solidFill>
                  <a:schemeClr val="bg1"/>
                </a:solidFill>
              </a:rPr>
              <a:t>Esas </a:t>
            </a:r>
            <a:r>
              <a:rPr lang="es-AR" b="1" dirty="0">
                <a:solidFill>
                  <a:schemeClr val="bg1"/>
                </a:solidFill>
              </a:rPr>
              <a:t>no</a:t>
            </a:r>
            <a:r>
              <a:rPr lang="es-AR" dirty="0">
                <a:solidFill>
                  <a:schemeClr val="bg1"/>
                </a:solidFill>
              </a:rPr>
              <a:t> son por lo general características de un hombre que es utilizado por Dios. Pero Dios tenía un plan con Jacob y decidió ponerlo en marcha. </a:t>
            </a:r>
          </a:p>
          <a:p>
            <a:r>
              <a:rPr lang="es-AR" dirty="0">
                <a:solidFill>
                  <a:schemeClr val="bg1"/>
                </a:solidFill>
              </a:rPr>
              <a:t>De la historia de Jacob, vamos a obtener varias enseñanzas y varias verdades </a:t>
            </a:r>
            <a:r>
              <a:rPr lang="es-AR" dirty="0" err="1">
                <a:solidFill>
                  <a:schemeClr val="bg1"/>
                </a:solidFill>
              </a:rPr>
              <a:t>Biblicas</a:t>
            </a:r>
            <a:r>
              <a:rPr lang="es-AR" dirty="0">
                <a:solidFill>
                  <a:schemeClr val="bg1"/>
                </a:solidFill>
              </a:rPr>
              <a:t> que me gustaría que analicemos: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23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3600" dirty="0" smtClean="0"/>
              <a:t>Para una Vida con Resultados</a:t>
            </a:r>
            <a:endParaRPr lang="es-AR" sz="3600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6000" dirty="0" smtClean="0"/>
              <a:t>Un llamado hoy…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337217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>
                <a:solidFill>
                  <a:schemeClr val="bg1"/>
                </a:solidFill>
              </a:rPr>
              <a:t>Es probable que en este día, estas verdades puedan aplicarse de alguna manera a tu vida. Seguro que tu vida necesita un encuentro con Dios, y ese encuentro en el momento que suceda, te va a cambiar.</a:t>
            </a:r>
          </a:p>
          <a:p>
            <a:r>
              <a:rPr lang="es-AR" dirty="0">
                <a:solidFill>
                  <a:schemeClr val="bg1"/>
                </a:solidFill>
              </a:rPr>
              <a:t>Solo aquellos que han tenido un encuentro con Dios, saben que  ese encuentro te cambia. Te deja marcas, te hace distinto.</a:t>
            </a:r>
          </a:p>
          <a:p>
            <a:r>
              <a:rPr lang="es-AR" dirty="0">
                <a:solidFill>
                  <a:schemeClr val="bg1"/>
                </a:solidFill>
              </a:rPr>
              <a:t>Oremos hoy para que estas verdades te ayuden a ser cambiado y que ese cambio traiga frutos.</a:t>
            </a:r>
          </a:p>
          <a:p>
            <a:r>
              <a:rPr lang="es-AR" dirty="0">
                <a:solidFill>
                  <a:schemeClr val="bg1"/>
                </a:solidFill>
              </a:rPr>
              <a:t>Tu vida de Cristiano debe traer frutos, de lo contrario, todavía no has tenido un verdadero encuentro con Cristo.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8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La Biblia muestra al Hombre tal como es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707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Una </a:t>
            </a:r>
            <a:r>
              <a:rPr lang="es-AR" dirty="0">
                <a:solidFill>
                  <a:schemeClr val="bg1"/>
                </a:solidFill>
              </a:rPr>
              <a:t>de las mayores verdades de esta historia, es que la Biblia no intenta esconder la miseria humana. La muestra y es importante que lo haga, porque involucra al “hombre común” en los planes de Dios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#1. La Biblia muestra al hombre tal cual </a:t>
            </a:r>
            <a:r>
              <a:rPr lang="es-AR" b="1" dirty="0" smtClean="0">
                <a:solidFill>
                  <a:schemeClr val="bg1"/>
                </a:solidFill>
              </a:rPr>
              <a:t>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96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Dios no necesita que lo ayuden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744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Cuando las personas quieren hacer el trabajo de Dios, quieren tomar el lugar de Dios y eso es el origen del pecado o pecado original (</a:t>
            </a:r>
            <a:r>
              <a:rPr lang="es-AR" dirty="0" err="1">
                <a:solidFill>
                  <a:schemeClr val="bg1"/>
                </a:solidFill>
              </a:rPr>
              <a:t>Genesis</a:t>
            </a:r>
            <a:r>
              <a:rPr lang="es-AR" dirty="0">
                <a:solidFill>
                  <a:schemeClr val="bg1"/>
                </a:solidFill>
              </a:rPr>
              <a:t> 3:5 “</a:t>
            </a:r>
            <a:r>
              <a:rPr lang="es-AR" dirty="0" err="1">
                <a:solidFill>
                  <a:schemeClr val="bg1"/>
                </a:solidFill>
              </a:rPr>
              <a:t>sereis</a:t>
            </a:r>
            <a:r>
              <a:rPr lang="es-AR" dirty="0">
                <a:solidFill>
                  <a:schemeClr val="bg1"/>
                </a:solidFill>
              </a:rPr>
              <a:t> como dioses”).</a:t>
            </a:r>
          </a:p>
          <a:p>
            <a:r>
              <a:rPr lang="es-AR" dirty="0">
                <a:solidFill>
                  <a:schemeClr val="bg1"/>
                </a:solidFill>
              </a:rPr>
              <a:t>Pero a veces pensamos que Dios necesita ayuda… porque como que viene muy lenta la cosa!!!.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0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5400" dirty="0" smtClean="0"/>
              <a:t>Nosotros tenemos que aprender a esperar</a:t>
            </a:r>
            <a:endParaRPr lang="es-AR" sz="54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Verdad #3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099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Nuestra falta de paciencia, es uno de nuestros mayores enemigos. Dijo alguien - </a:t>
            </a:r>
            <a:r>
              <a:rPr lang="es-AR" i="1" dirty="0">
                <a:solidFill>
                  <a:schemeClr val="bg1"/>
                </a:solidFill>
              </a:rPr>
              <a:t> “Soy extraordinariamente paciente, con tal que al final me salga con la mía.” </a:t>
            </a:r>
            <a:r>
              <a:rPr lang="es-AR" dirty="0">
                <a:solidFill>
                  <a:schemeClr val="bg1"/>
                </a:solidFill>
              </a:rPr>
              <a:t>Cuando todo sale a nuestra manera, es fácil mostrar paciencia</a:t>
            </a:r>
            <a:r>
              <a:rPr lang="es-AR" dirty="0" smtClean="0">
                <a:solidFill>
                  <a:schemeClr val="bg1"/>
                </a:solidFill>
              </a:rPr>
              <a:t>.”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5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68</TotalTime>
  <Words>942</Words>
  <Application>Microsoft Office PowerPoint</Application>
  <PresentationFormat>Presentación en pantalla (4:3)</PresentationFormat>
  <Paragraphs>90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Papel</vt:lpstr>
      <vt:lpstr>El viaje de Jacob</vt:lpstr>
      <vt:lpstr>Genesis 35:1-3</vt:lpstr>
      <vt:lpstr>Presentación de PowerPoint</vt:lpstr>
      <vt:lpstr>Verdad #1</vt:lpstr>
      <vt:lpstr>#1. La Biblia muestra al hombre tal cual es</vt:lpstr>
      <vt:lpstr>Verdad #2</vt:lpstr>
      <vt:lpstr>Presentación de PowerPoint</vt:lpstr>
      <vt:lpstr>Verdad #3</vt:lpstr>
      <vt:lpstr>Presentación de PowerPoint</vt:lpstr>
      <vt:lpstr>Hebreos 12:1</vt:lpstr>
      <vt:lpstr>Verdad #4</vt:lpstr>
      <vt:lpstr>Presentación de PowerPoint</vt:lpstr>
      <vt:lpstr>Verdad #5</vt:lpstr>
      <vt:lpstr>Presentación de PowerPoint</vt:lpstr>
      <vt:lpstr>Genesis 28: 13-22</vt:lpstr>
      <vt:lpstr>Genesis 28:13-22</vt:lpstr>
      <vt:lpstr>Genesis 28:13-22</vt:lpstr>
      <vt:lpstr>Genesis 28:13-22</vt:lpstr>
      <vt:lpstr>Genesis 28:13-22</vt:lpstr>
      <vt:lpstr>Presentación de PowerPoint</vt:lpstr>
      <vt:lpstr>Verdad #6</vt:lpstr>
      <vt:lpstr>Presentación de PowerPoint</vt:lpstr>
      <vt:lpstr>Verdad #7</vt:lpstr>
      <vt:lpstr>Presentación de PowerPoint</vt:lpstr>
      <vt:lpstr>Verdad #8</vt:lpstr>
      <vt:lpstr>Genesis 32:24-31</vt:lpstr>
      <vt:lpstr>Genesis 32:24-31</vt:lpstr>
      <vt:lpstr>Genesis 32:24-31</vt:lpstr>
      <vt:lpstr>Presentación de PowerPoint</vt:lpstr>
      <vt:lpstr>Un llamado hoy…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viaje de Jacob</dc:title>
  <dc:creator>Adrian</dc:creator>
  <cp:lastModifiedBy>Adrian</cp:lastModifiedBy>
  <cp:revision>5</cp:revision>
  <dcterms:created xsi:type="dcterms:W3CDTF">2012-06-03T11:00:36Z</dcterms:created>
  <dcterms:modified xsi:type="dcterms:W3CDTF">2012-06-03T12:08:45Z</dcterms:modified>
</cp:coreProperties>
</file>