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analysis of Toronto postcodes to determine possible locations for a new Fast food restaurant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46D2-052B-4FBD-84F2-E9E6F51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0A4D-EC48-4B43-83F7-C24FB4036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Recommendations based on these results:</a:t>
            </a:r>
          </a:p>
          <a:p>
            <a:r>
              <a:rPr lang="en-US" dirty="0"/>
              <a:t>1) </a:t>
            </a:r>
            <a:r>
              <a:rPr lang="en-US" u="sng" dirty="0"/>
              <a:t>Purple Cluster: </a:t>
            </a:r>
            <a:r>
              <a:rPr lang="en-US" dirty="0"/>
              <a:t>This cluster has postcodes with a high number of total restaurants, but a low percentage of restaurants that are of the fast food category. This would be an ideal mix as it would indicate that there is a lot of people traffic, but low number of direct competitors to a fast food restaurant. It is my first recommendation of postcodes to research.</a:t>
            </a:r>
          </a:p>
          <a:p>
            <a:r>
              <a:rPr lang="en-US" dirty="0"/>
              <a:t>2) </a:t>
            </a:r>
            <a:r>
              <a:rPr lang="en-US" u="sng" dirty="0"/>
              <a:t>Teal Cluster: </a:t>
            </a:r>
            <a:r>
              <a:rPr lang="en-US" dirty="0"/>
              <a:t>While they do have a lower number of total restaurants and a higher percentage of fast food restaurants, they also have a higher number of neighbourhoods, which would suggest more families looking for a quick meal. It also suggests that the cost of ownership in that area is likely lower as well.</a:t>
            </a:r>
          </a:p>
        </p:txBody>
      </p:sp>
    </p:spTree>
    <p:extLst>
      <p:ext uri="{BB962C8B-B14F-4D97-AF65-F5344CB8AC3E}">
        <p14:creationId xmlns:p14="http://schemas.microsoft.com/office/powerpoint/2010/main" val="213974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DFBC-6277-4982-AE89-81CC9F30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AC82-764A-4D41-999F-F0ABF18A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meaningful insights to be gained from these data and through a k-means clustering, we were able to identify some postcode areas that are likely better candidates for a new fast food restaurant than others. </a:t>
            </a:r>
          </a:p>
          <a:p>
            <a:r>
              <a:rPr lang="en-US" dirty="0"/>
              <a:t>It is important to note, though, that while these are powerful data results, more research could be done regarding cost of ownership in certain postcodes and populations sizes as well. </a:t>
            </a:r>
          </a:p>
          <a:p>
            <a:r>
              <a:rPr lang="en-US" dirty="0"/>
              <a:t>Despite that, I believe we have some excellent information to move forward with seeking a location for your new fast food restaurant.</a:t>
            </a:r>
          </a:p>
        </p:txBody>
      </p:sp>
    </p:spTree>
    <p:extLst>
      <p:ext uri="{BB962C8B-B14F-4D97-AF65-F5344CB8AC3E}">
        <p14:creationId xmlns:p14="http://schemas.microsoft.com/office/powerpoint/2010/main" val="343188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F80C-C121-4328-A785-632C107B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4530-74C9-44D2-B189-2AEE7A8B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locations are ideal for your new fast food restaurant? To help you answer this question, I am going to use data to answer the following three questions:</a:t>
            </a:r>
          </a:p>
          <a:p>
            <a:r>
              <a:rPr lang="en-US" dirty="0"/>
              <a:t>1) How many neighborhoods are there in each postcode area? </a:t>
            </a:r>
          </a:p>
          <a:p>
            <a:r>
              <a:rPr lang="en-US" dirty="0"/>
              <a:t>2) How many restaurants are there overall in each postcode? </a:t>
            </a:r>
          </a:p>
          <a:p>
            <a:r>
              <a:rPr lang="en-US" dirty="0"/>
              <a:t>3) How many similar restaurants are there in each postcode?</a:t>
            </a:r>
          </a:p>
          <a:p>
            <a:endParaRPr lang="en-US" dirty="0"/>
          </a:p>
          <a:p>
            <a:r>
              <a:rPr lang="en-US" dirty="0"/>
              <a:t>The answer to these questions will provide some valuable insights into possible locations for highest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60792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72A8-E10E-4C01-AEF7-8FB4DE56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20E55-3151-413D-8A92-A5C012AE17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have data on postcodes, their geospatial location, and their numbers of neighborhood's.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CCE43-02A1-46C4-BD56-44CF2417A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 used this data as input into the foursquare API to gather data on venues near each postcode.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387CE3-FF63-446C-B7F4-E8C693F637F0}"/>
              </a:ext>
            </a:extLst>
          </p:cNvPr>
          <p:cNvPicPr/>
          <p:nvPr/>
        </p:nvPicPr>
        <p:blipFill rotWithShape="1">
          <a:blip r:embed="rId2"/>
          <a:srcRect t="25546"/>
          <a:stretch/>
        </p:blipFill>
        <p:spPr bwMode="auto">
          <a:xfrm>
            <a:off x="582063" y="3163415"/>
            <a:ext cx="4998720" cy="16631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E808D-CC6B-4B5C-BDB0-4599399FC5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3163415"/>
            <a:ext cx="5964361" cy="130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787C-5E9B-4FF1-976C-9EA1A60E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D014-C9C0-4F5B-AD32-12E449696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</a:t>
            </a:r>
            <a:r>
              <a:rPr lang="en-US" dirty="0" err="1"/>
              <a:t>OneHot</a:t>
            </a:r>
            <a:r>
              <a:rPr lang="en-US" dirty="0"/>
              <a:t> encoding and filtering of venue categories, I was able to gather data on the number of restaurants in near each postcode and the number of specifically fast food restaurants near each as well.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E8DAD-3BE9-40B6-8C7B-3C0ABC864A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0942" y="3101212"/>
            <a:ext cx="8130115" cy="13989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EE92D-F727-4F84-A56D-0E9AA23AF79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45947" y="4645927"/>
            <a:ext cx="6761065" cy="146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09CB-1BD1-44AB-9E8F-AC0647FA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E381-3511-4E71-8085-335FF3D7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k-means algorithm, I was able to cluster the postcodes with similar characteristics.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8944E-124B-4EB0-938D-DAEC9FEB5D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88528" y="2489428"/>
            <a:ext cx="5535908" cy="3750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B8F3F2-363B-4143-9B13-CC4A1785CBA0}"/>
              </a:ext>
            </a:extLst>
          </p:cNvPr>
          <p:cNvSpPr txBox="1"/>
          <p:nvPr/>
        </p:nvSpPr>
        <p:spPr>
          <a:xfrm>
            <a:off x="6906827" y="2556769"/>
            <a:ext cx="4536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clustering allowed us to group postcodes into low, medium, medium-high, and high sets of neighborhoods, total number of restaurants, and percentages of fast food restaurants in each post code.</a:t>
            </a:r>
          </a:p>
        </p:txBody>
      </p:sp>
    </p:spTree>
    <p:extLst>
      <p:ext uri="{BB962C8B-B14F-4D97-AF65-F5344CB8AC3E}">
        <p14:creationId xmlns:p14="http://schemas.microsoft.com/office/powerpoint/2010/main" val="179356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5048-7D4C-4FD6-AAB3-BC4FA7E1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Cluster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3FE4CB-E455-4138-B385-2FE3F3363A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4" y="2007458"/>
            <a:ext cx="8542760" cy="3642676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29C20CA6-F146-4F04-B823-35D77036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49" y="1963075"/>
            <a:ext cx="3173603" cy="3837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neighborhoods: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Restaurants: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Market Percent: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0660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5048-7D4C-4FD6-AAB3-BC4FA7E1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Purple Cluster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9C20CA6-F146-4F04-B823-35D77036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49" y="1963075"/>
            <a:ext cx="3173603" cy="3837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neighborhoods: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Restaurants: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Market Percent: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7AEE2-BA6F-4322-8342-5E213C30D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1622" y="1963075"/>
            <a:ext cx="7994308" cy="42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5048-7D4C-4FD6-AAB3-BC4FA7E1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Teal Cluster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9C20CA6-F146-4F04-B823-35D77036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49" y="1963075"/>
            <a:ext cx="3173603" cy="3837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neighborhoods: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Restaurants: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Market Percent: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5FD75-06D1-491C-B71C-0C32FC36F0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1010" y="1963075"/>
            <a:ext cx="8095739" cy="432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0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5048-7D4C-4FD6-AAB3-BC4FA7E1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Yellow Cluster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9C20CA6-F146-4F04-B823-35D77036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49" y="1963075"/>
            <a:ext cx="3173603" cy="38379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neighborhoods: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Number of Restaurants: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Medium-High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Food Market Percent: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3138D9-1A10-4E0C-A0A9-9526EFDBB1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022" y="1922462"/>
            <a:ext cx="8257115" cy="42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1194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{A68920CC-6358-4848-AC95-6D1174B7C2C4}tf56160789</Template>
  <TotalTime>0</TotalTime>
  <Words>554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Capstone Project</vt:lpstr>
      <vt:lpstr>Introduction </vt:lpstr>
      <vt:lpstr>Data</vt:lpstr>
      <vt:lpstr>Data Preparation</vt:lpstr>
      <vt:lpstr>Clustering</vt:lpstr>
      <vt:lpstr>Red Cluster</vt:lpstr>
      <vt:lpstr>Purple Cluster</vt:lpstr>
      <vt:lpstr>Teal Cluster</vt:lpstr>
      <vt:lpstr>Yellow Cluster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2020-02-22T18:07:59Z</dcterms:created>
  <dcterms:modified xsi:type="dcterms:W3CDTF">2020-02-22T18:29:05Z</dcterms:modified>
</cp:coreProperties>
</file>