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4"/>
    <p:sldMasterId id="2147484147" r:id="rId5"/>
  </p:sldMasterIdLst>
  <p:notesMasterIdLst>
    <p:notesMasterId r:id="rId17"/>
  </p:notesMasterIdLst>
  <p:handoutMasterIdLst>
    <p:handoutMasterId r:id="rId18"/>
  </p:handoutMasterIdLst>
  <p:sldIdLst>
    <p:sldId id="607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</p:sldIdLst>
  <p:sldSz cx="9144000" cy="5143500" type="screen16x9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3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DC9"/>
    <a:srgbClr val="20435E"/>
    <a:srgbClr val="EA4B36"/>
    <a:srgbClr val="326992"/>
    <a:srgbClr val="2A587A"/>
    <a:srgbClr val="3B7BAB"/>
    <a:srgbClr val="84B3D6"/>
    <a:srgbClr val="6DA4CD"/>
    <a:srgbClr val="8FB9D9"/>
    <a:srgbClr val="2AA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487" autoAdjust="0"/>
  </p:normalViewPr>
  <p:slideViewPr>
    <p:cSldViewPr snapToObjects="1">
      <p:cViewPr varScale="1">
        <p:scale>
          <a:sx n="161" d="100"/>
          <a:sy n="161" d="100"/>
        </p:scale>
        <p:origin x="396" y="138"/>
      </p:cViewPr>
      <p:guideLst>
        <p:guide orient="horz" pos="1620"/>
        <p:guide pos="576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>
        <p:scale>
          <a:sx n="70" d="100"/>
          <a:sy n="70" d="100"/>
        </p:scale>
        <p:origin x="4156" y="72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 /><Relationship Id="rId13" Type="http://schemas.openxmlformats.org/officeDocument/2006/relationships/slide" Target="slides/slide8.xml" /><Relationship Id="rId18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1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10.xml" /><Relationship Id="rId10" Type="http://schemas.openxmlformats.org/officeDocument/2006/relationships/slide" Target="slides/slide5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4.xml" /><Relationship Id="rId14" Type="http://schemas.openxmlformats.org/officeDocument/2006/relationships/slide" Target="slides/slide9.xml" /><Relationship Id="rId22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925" cy="511649"/>
          </a:xfrm>
          <a:prstGeom prst="rect">
            <a:avLst/>
          </a:prstGeom>
        </p:spPr>
        <p:txBody>
          <a:bodyPr vert="horz" lIns="97064" tIns="48532" rIns="97064" bIns="485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333"/>
            <a:ext cx="3078925" cy="511648"/>
          </a:xfrm>
          <a:prstGeom prst="rect">
            <a:avLst/>
          </a:prstGeom>
        </p:spPr>
        <p:txBody>
          <a:bodyPr vert="horz" lIns="97064" tIns="48532" rIns="97064" bIns="485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483" y="9721333"/>
            <a:ext cx="3078925" cy="511648"/>
          </a:xfrm>
          <a:prstGeom prst="rect">
            <a:avLst/>
          </a:prstGeom>
        </p:spPr>
        <p:txBody>
          <a:bodyPr vert="horz" lIns="97064" tIns="48532" rIns="97064" bIns="485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C5CDC65A-E22E-4CB2-B866-7D21E528E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06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925" cy="511649"/>
          </a:xfrm>
          <a:prstGeom prst="rect">
            <a:avLst/>
          </a:prstGeom>
        </p:spPr>
        <p:txBody>
          <a:bodyPr vert="horz" lIns="97064" tIns="48532" rIns="97064" bIns="485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483" y="1"/>
            <a:ext cx="3078925" cy="511649"/>
          </a:xfrm>
          <a:prstGeom prst="rect">
            <a:avLst/>
          </a:prstGeom>
        </p:spPr>
        <p:txBody>
          <a:bodyPr vert="horz" lIns="97064" tIns="48532" rIns="97064" bIns="485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895775FE-8EAB-4663-8015-D1F24AF4B2AA}" type="datetimeFigureOut">
              <a:rPr lang="en-US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064" tIns="48532" rIns="97064" bIns="4853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95" y="4861482"/>
            <a:ext cx="5182880" cy="460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333"/>
            <a:ext cx="3078925" cy="511648"/>
          </a:xfrm>
          <a:prstGeom prst="rect">
            <a:avLst/>
          </a:prstGeom>
        </p:spPr>
        <p:txBody>
          <a:bodyPr vert="horz" lIns="97064" tIns="48532" rIns="97064" bIns="485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483" y="9721333"/>
            <a:ext cx="3078925" cy="511648"/>
          </a:xfrm>
          <a:prstGeom prst="rect">
            <a:avLst/>
          </a:prstGeom>
        </p:spPr>
        <p:txBody>
          <a:bodyPr vert="horz" lIns="97064" tIns="48532" rIns="97064" bIns="485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98CD23B0-4F8D-4143-8B17-5E6ED6E2B9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0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7800" indent="-1778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60363" indent="-171450" algn="l" rtl="0" fontAlgn="base">
      <a:spcBef>
        <a:spcPct val="30000"/>
      </a:spcBef>
      <a:spcAft>
        <a:spcPct val="0"/>
      </a:spcAft>
      <a:buFont typeface="Arial" pitchFamily="34" charset="0"/>
      <a:buChar char="‒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31813" indent="-176213" algn="l" rtl="0" fontAlgn="base">
      <a:spcBef>
        <a:spcPct val="30000"/>
      </a:spcBef>
      <a:spcAft>
        <a:spcPct val="0"/>
      </a:spcAft>
      <a:buFont typeface="Arial" pitchFamily="34" charset="0"/>
      <a:buChar char="‒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23900" indent="-192088" algn="l" rtl="0" fontAlgn="base">
      <a:spcBef>
        <a:spcPct val="30000"/>
      </a:spcBef>
      <a:spcAft>
        <a:spcPct val="0"/>
      </a:spcAft>
      <a:buFont typeface="Arial" pitchFamily="34" charset="0"/>
      <a:buChar char="‒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4023426" y="9720920"/>
            <a:ext cx="3078982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29" tIns="47564" rIns="95129" bIns="47564" anchor="b"/>
          <a:lstStyle/>
          <a:p>
            <a:pPr algn="r"/>
            <a:fld id="{B3B3E5F9-BDE8-41CC-8683-BD23FED1931E}" type="slidenum">
              <a:rPr lang="en-GB" sz="1300">
                <a:solidFill>
                  <a:srgbClr val="000000"/>
                </a:solidFill>
                <a:latin typeface="Calibri" pitchFamily="34" charset="0"/>
              </a:rPr>
              <a:pPr algn="r"/>
              <a:t>1</a:t>
            </a:fld>
            <a:endParaRPr lang="en-GB" sz="13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42875" y="766763"/>
            <a:ext cx="6819900" cy="38369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58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0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1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8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6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8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7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4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D23B0-4F8D-4143-8B17-5E6ED6E2B9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7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emf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4.emf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2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11164" y="1311275"/>
            <a:ext cx="8321675" cy="3348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232312"/>
            <a:ext cx="4068925" cy="215444"/>
          </a:xfrm>
        </p:spPr>
        <p:txBody>
          <a:bodyPr/>
          <a:lstStyle>
            <a:lvl1pPr>
              <a:defRPr sz="1200" b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164" y="591531"/>
            <a:ext cx="8321675" cy="4321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83" b="39407"/>
          <a:stretch/>
        </p:blipFill>
        <p:spPr>
          <a:xfrm>
            <a:off x="3265696" y="80159"/>
            <a:ext cx="5878304" cy="5063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729" y="2061827"/>
            <a:ext cx="4608353" cy="1052596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defRPr sz="3600" b="0" i="0">
                <a:solidFill>
                  <a:schemeClr val="bg2"/>
                </a:solidFill>
                <a:latin typeface="+mj-lt"/>
                <a:cs typeface="Helvetica Neue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83568" y="3281958"/>
            <a:ext cx="4608493" cy="307777"/>
          </a:xfrm>
        </p:spPr>
        <p:txBody>
          <a:bodyPr/>
          <a:lstStyle>
            <a:lvl1pPr algn="l">
              <a:lnSpc>
                <a:spcPct val="95000"/>
              </a:lnSpc>
              <a:spcBef>
                <a:spcPts val="0"/>
              </a:spcBef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70" y="631551"/>
            <a:ext cx="2120439" cy="4657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5" t="8637" r="21206"/>
          <a:stretch/>
        </p:blipFill>
        <p:spPr>
          <a:xfrm>
            <a:off x="5019040" y="2"/>
            <a:ext cx="4124960" cy="47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81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Divider Slide">
    <p:bg>
      <p:bgPr>
        <a:solidFill>
          <a:srgbClr val="61C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197" name="Picture 19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6" r="43477" b="37232"/>
          <a:stretch/>
        </p:blipFill>
        <p:spPr>
          <a:xfrm>
            <a:off x="5633821" y="-1"/>
            <a:ext cx="351017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9695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6" r="43477" b="37232"/>
          <a:stretch/>
        </p:blipFill>
        <p:spPr>
          <a:xfrm>
            <a:off x="5633821" y="-1"/>
            <a:ext cx="351017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63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rgbClr val="345C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6" r="43477" b="37232"/>
          <a:stretch/>
        </p:blipFill>
        <p:spPr>
          <a:xfrm>
            <a:off x="5633821" y="-1"/>
            <a:ext cx="351017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2851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Divider Slide">
    <p:bg>
      <p:bgPr>
        <a:solidFill>
          <a:srgbClr val="2F4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197" name="Picture 19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6" r="43477" b="37232"/>
          <a:stretch/>
        </p:blipFill>
        <p:spPr>
          <a:xfrm>
            <a:off x="5633821" y="-1"/>
            <a:ext cx="351017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058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Picture 754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43" t="16344" b="2016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56" name="Rectangle 75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FC1">
              <a:alpha val="9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47677"/>
            <a:ext cx="9144000" cy="4695824"/>
          </a:xfrm>
          <a:prstGeom prst="rect">
            <a:avLst/>
          </a:prstGeom>
          <a:gradFill flip="none" rotWithShape="1">
            <a:gsLst>
              <a:gs pos="43000">
                <a:srgbClr val="4A8FC1"/>
              </a:gs>
              <a:gs pos="100000">
                <a:srgbClr val="4A8FC1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2" y="2124869"/>
            <a:ext cx="7619999" cy="893762"/>
          </a:xfrm>
        </p:spPr>
        <p:txBody>
          <a:bodyPr/>
          <a:lstStyle>
            <a:lvl1pPr algn="ctr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2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 algn="ctr">
              <a:defRPr lang="en-US" sz="2000" b="0" i="1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04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575" y="1910322"/>
            <a:ext cx="6022851" cy="1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47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 393"/>
          <p:cNvGrpSpPr/>
          <p:nvPr userDrawn="1"/>
        </p:nvGrpSpPr>
        <p:grpSpPr>
          <a:xfrm>
            <a:off x="188552" y="107837"/>
            <a:ext cx="8766899" cy="4927827"/>
            <a:chOff x="76159" y="128780"/>
            <a:chExt cx="10522804" cy="5914812"/>
          </a:xfrm>
          <a:solidFill>
            <a:schemeClr val="accent5">
              <a:alpha val="25000"/>
            </a:schemeClr>
          </a:solidFill>
        </p:grpSpPr>
        <p:sp>
          <p:nvSpPr>
            <p:cNvPr id="194" name="Freeform 5"/>
            <p:cNvSpPr>
              <a:spLocks noEditPoints="1"/>
            </p:cNvSpPr>
            <p:nvPr userDrawn="1"/>
          </p:nvSpPr>
          <p:spPr bwMode="auto">
            <a:xfrm>
              <a:off x="76159" y="128780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5" name="Freeform 6"/>
            <p:cNvSpPr>
              <a:spLocks noEditPoints="1"/>
            </p:cNvSpPr>
            <p:nvPr userDrawn="1"/>
          </p:nvSpPr>
          <p:spPr bwMode="auto">
            <a:xfrm>
              <a:off x="76159" y="128780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6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2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6" name="Freeform 7"/>
            <p:cNvSpPr>
              <a:spLocks noEditPoints="1"/>
            </p:cNvSpPr>
            <p:nvPr userDrawn="1"/>
          </p:nvSpPr>
          <p:spPr bwMode="auto">
            <a:xfrm>
              <a:off x="836844" y="904093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7" name="Freeform 8"/>
            <p:cNvSpPr>
              <a:spLocks noEditPoints="1"/>
            </p:cNvSpPr>
            <p:nvPr userDrawn="1"/>
          </p:nvSpPr>
          <p:spPr bwMode="auto">
            <a:xfrm>
              <a:off x="1612157" y="128780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8 h 44"/>
                <a:gd name="T32" fmla="*/ 34 w 45"/>
                <a:gd name="T33" fmla="*/ 8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8" name="Freeform 9"/>
            <p:cNvSpPr>
              <a:spLocks noEditPoints="1"/>
            </p:cNvSpPr>
            <p:nvPr userDrawn="1"/>
          </p:nvSpPr>
          <p:spPr bwMode="auto">
            <a:xfrm>
              <a:off x="1612157" y="128780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1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0 w 112"/>
                <a:gd name="T21" fmla="*/ 8 h 111"/>
                <a:gd name="T22" fmla="*/ 104 w 112"/>
                <a:gd name="T23" fmla="*/ 11 h 111"/>
                <a:gd name="T24" fmla="*/ 104 w 112"/>
                <a:gd name="T25" fmla="*/ 33 h 111"/>
                <a:gd name="T26" fmla="*/ 100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9" name="Freeform 10"/>
            <p:cNvSpPr>
              <a:spLocks noEditPoints="1"/>
            </p:cNvSpPr>
            <p:nvPr userDrawn="1"/>
          </p:nvSpPr>
          <p:spPr bwMode="auto">
            <a:xfrm>
              <a:off x="2382594" y="904093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3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3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0" name="Freeform 11"/>
            <p:cNvSpPr>
              <a:spLocks noEditPoints="1"/>
            </p:cNvSpPr>
            <p:nvPr userDrawn="1"/>
          </p:nvSpPr>
          <p:spPr bwMode="auto">
            <a:xfrm>
              <a:off x="76159" y="1674530"/>
              <a:ext cx="507123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1" name="Freeform 12"/>
            <p:cNvSpPr>
              <a:spLocks noEditPoints="1"/>
            </p:cNvSpPr>
            <p:nvPr userDrawn="1"/>
          </p:nvSpPr>
          <p:spPr bwMode="auto">
            <a:xfrm>
              <a:off x="76159" y="1674530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7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2" name="Freeform 13"/>
            <p:cNvSpPr>
              <a:spLocks noEditPoints="1"/>
            </p:cNvSpPr>
            <p:nvPr userDrawn="1"/>
          </p:nvSpPr>
          <p:spPr bwMode="auto">
            <a:xfrm>
              <a:off x="836844" y="2440091"/>
              <a:ext cx="521752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4 w 45"/>
                <a:gd name="T23" fmla="*/ 37 h 45"/>
                <a:gd name="T24" fmla="*/ 12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2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3" name="Freeform 14"/>
            <p:cNvSpPr>
              <a:spLocks noEditPoints="1"/>
            </p:cNvSpPr>
            <p:nvPr userDrawn="1"/>
          </p:nvSpPr>
          <p:spPr bwMode="auto">
            <a:xfrm>
              <a:off x="1612157" y="1674530"/>
              <a:ext cx="516875" cy="511999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6 h 44"/>
                <a:gd name="T24" fmla="*/ 11 w 45"/>
                <a:gd name="T25" fmla="*/ 36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2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6"/>
                    <a:pt x="3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4" name="Freeform 15"/>
            <p:cNvSpPr>
              <a:spLocks noEditPoints="1"/>
            </p:cNvSpPr>
            <p:nvPr userDrawn="1"/>
          </p:nvSpPr>
          <p:spPr bwMode="auto">
            <a:xfrm>
              <a:off x="1612157" y="1674530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1 w 112"/>
                <a:gd name="T3" fmla="*/ 103 h 111"/>
                <a:gd name="T4" fmla="*/ 8 w 112"/>
                <a:gd name="T5" fmla="*/ 100 h 111"/>
                <a:gd name="T6" fmla="*/ 8 w 112"/>
                <a:gd name="T7" fmla="*/ 77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7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0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0 w 112"/>
                <a:gd name="T27" fmla="*/ 36 h 111"/>
                <a:gd name="T28" fmla="*/ 78 w 112"/>
                <a:gd name="T29" fmla="*/ 36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7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2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5" name="Freeform 16"/>
            <p:cNvSpPr>
              <a:spLocks noEditPoints="1"/>
            </p:cNvSpPr>
            <p:nvPr userDrawn="1"/>
          </p:nvSpPr>
          <p:spPr bwMode="auto">
            <a:xfrm>
              <a:off x="2382594" y="2440091"/>
              <a:ext cx="521752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3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1 w 45"/>
                <a:gd name="T31" fmla="*/ 8 h 45"/>
                <a:gd name="T32" fmla="*/ 33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6" name="Freeform 17"/>
            <p:cNvSpPr>
              <a:spLocks noEditPoints="1"/>
            </p:cNvSpPr>
            <p:nvPr userDrawn="1"/>
          </p:nvSpPr>
          <p:spPr bwMode="auto">
            <a:xfrm>
              <a:off x="3157907" y="128780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7" name="Freeform 18"/>
            <p:cNvSpPr>
              <a:spLocks noEditPoints="1"/>
            </p:cNvSpPr>
            <p:nvPr userDrawn="1"/>
          </p:nvSpPr>
          <p:spPr bwMode="auto">
            <a:xfrm>
              <a:off x="3157907" y="128780"/>
              <a:ext cx="1277560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6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2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8" name="Freeform 19"/>
            <p:cNvSpPr>
              <a:spLocks noEditPoints="1"/>
            </p:cNvSpPr>
            <p:nvPr userDrawn="1"/>
          </p:nvSpPr>
          <p:spPr bwMode="auto">
            <a:xfrm>
              <a:off x="3928344" y="904093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9" name="Freeform 20"/>
            <p:cNvSpPr>
              <a:spLocks noEditPoints="1"/>
            </p:cNvSpPr>
            <p:nvPr userDrawn="1"/>
          </p:nvSpPr>
          <p:spPr bwMode="auto">
            <a:xfrm>
              <a:off x="4689029" y="128780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8 h 44"/>
                <a:gd name="T32" fmla="*/ 34 w 45"/>
                <a:gd name="T33" fmla="*/ 8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0" name="Freeform 21"/>
            <p:cNvSpPr>
              <a:spLocks noEditPoints="1"/>
            </p:cNvSpPr>
            <p:nvPr userDrawn="1"/>
          </p:nvSpPr>
          <p:spPr bwMode="auto">
            <a:xfrm>
              <a:off x="4689029" y="128780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2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1 w 112"/>
                <a:gd name="T21" fmla="*/ 8 h 111"/>
                <a:gd name="T22" fmla="*/ 104 w 112"/>
                <a:gd name="T23" fmla="*/ 11 h 111"/>
                <a:gd name="T24" fmla="*/ 104 w 112"/>
                <a:gd name="T25" fmla="*/ 33 h 111"/>
                <a:gd name="T26" fmla="*/ 101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3" y="37"/>
                    <a:pt x="101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1" name="Freeform 22"/>
            <p:cNvSpPr>
              <a:spLocks noEditPoints="1"/>
            </p:cNvSpPr>
            <p:nvPr userDrawn="1"/>
          </p:nvSpPr>
          <p:spPr bwMode="auto">
            <a:xfrm>
              <a:off x="5464342" y="904093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2" name="Freeform 23"/>
            <p:cNvSpPr>
              <a:spLocks noEditPoints="1"/>
            </p:cNvSpPr>
            <p:nvPr userDrawn="1"/>
          </p:nvSpPr>
          <p:spPr bwMode="auto">
            <a:xfrm>
              <a:off x="3157907" y="1674530"/>
              <a:ext cx="507123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3" name="Freeform 24"/>
            <p:cNvSpPr>
              <a:spLocks noEditPoints="1"/>
            </p:cNvSpPr>
            <p:nvPr userDrawn="1"/>
          </p:nvSpPr>
          <p:spPr bwMode="auto">
            <a:xfrm>
              <a:off x="3157907" y="1674530"/>
              <a:ext cx="1277560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7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2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4" name="Freeform 25"/>
            <p:cNvSpPr>
              <a:spLocks noEditPoints="1"/>
            </p:cNvSpPr>
            <p:nvPr userDrawn="1"/>
          </p:nvSpPr>
          <p:spPr bwMode="auto">
            <a:xfrm>
              <a:off x="3928344" y="2440091"/>
              <a:ext cx="507123" cy="516876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5" name="Freeform 26"/>
            <p:cNvSpPr>
              <a:spLocks noEditPoints="1"/>
            </p:cNvSpPr>
            <p:nvPr userDrawn="1"/>
          </p:nvSpPr>
          <p:spPr bwMode="auto">
            <a:xfrm>
              <a:off x="4689029" y="1674530"/>
              <a:ext cx="521752" cy="511999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6 h 44"/>
                <a:gd name="T24" fmla="*/ 12 w 45"/>
                <a:gd name="T25" fmla="*/ 36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2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6"/>
                    <a:pt x="3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6" name="Freeform 27"/>
            <p:cNvSpPr>
              <a:spLocks noEditPoints="1"/>
            </p:cNvSpPr>
            <p:nvPr userDrawn="1"/>
          </p:nvSpPr>
          <p:spPr bwMode="auto">
            <a:xfrm>
              <a:off x="4689029" y="1674530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2 w 112"/>
                <a:gd name="T3" fmla="*/ 103 h 111"/>
                <a:gd name="T4" fmla="*/ 8 w 112"/>
                <a:gd name="T5" fmla="*/ 100 h 111"/>
                <a:gd name="T6" fmla="*/ 8 w 112"/>
                <a:gd name="T7" fmla="*/ 77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7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1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1 w 112"/>
                <a:gd name="T27" fmla="*/ 36 h 111"/>
                <a:gd name="T28" fmla="*/ 78 w 112"/>
                <a:gd name="T29" fmla="*/ 36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7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2" y="103"/>
                    <a:pt x="12" y="103"/>
                    <a:pt x="12" y="103"/>
                  </a:cubicBezTo>
                  <a:cubicBezTo>
                    <a:pt x="10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3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3" y="36"/>
                    <a:pt x="101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2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7" name="Freeform 28"/>
            <p:cNvSpPr>
              <a:spLocks noEditPoints="1"/>
            </p:cNvSpPr>
            <p:nvPr userDrawn="1"/>
          </p:nvSpPr>
          <p:spPr bwMode="auto">
            <a:xfrm>
              <a:off x="5464342" y="2440091"/>
              <a:ext cx="516875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8" name="Freeform 29"/>
            <p:cNvSpPr>
              <a:spLocks noEditPoints="1"/>
            </p:cNvSpPr>
            <p:nvPr userDrawn="1"/>
          </p:nvSpPr>
          <p:spPr bwMode="auto">
            <a:xfrm>
              <a:off x="6234779" y="128780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9" name="Freeform 30"/>
            <p:cNvSpPr>
              <a:spLocks noEditPoints="1"/>
            </p:cNvSpPr>
            <p:nvPr userDrawn="1"/>
          </p:nvSpPr>
          <p:spPr bwMode="auto">
            <a:xfrm>
              <a:off x="6234779" y="128780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0" name="Freeform 31"/>
            <p:cNvSpPr>
              <a:spLocks noEditPoints="1"/>
            </p:cNvSpPr>
            <p:nvPr userDrawn="1"/>
          </p:nvSpPr>
          <p:spPr bwMode="auto">
            <a:xfrm>
              <a:off x="7010092" y="904093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1" name="Freeform 32"/>
            <p:cNvSpPr>
              <a:spLocks noEditPoints="1"/>
            </p:cNvSpPr>
            <p:nvPr userDrawn="1"/>
          </p:nvSpPr>
          <p:spPr bwMode="auto">
            <a:xfrm>
              <a:off x="7780529" y="128780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6 w 44"/>
                <a:gd name="T19" fmla="*/ 11 h 44"/>
                <a:gd name="T20" fmla="*/ 36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6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2" name="Freeform 33"/>
            <p:cNvSpPr>
              <a:spLocks noEditPoints="1"/>
            </p:cNvSpPr>
            <p:nvPr userDrawn="1"/>
          </p:nvSpPr>
          <p:spPr bwMode="auto">
            <a:xfrm>
              <a:off x="7780529" y="128780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8 h 111"/>
                <a:gd name="T14" fmla="*/ 36 w 111"/>
                <a:gd name="T15" fmla="*/ 100 h 111"/>
                <a:gd name="T16" fmla="*/ 33 w 111"/>
                <a:gd name="T17" fmla="*/ 104 h 111"/>
                <a:gd name="T18" fmla="*/ 77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7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7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6"/>
                    <a:pt x="36" y="7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4"/>
                    <a:pt x="33" y="104"/>
                  </a:cubicBezTo>
                  <a:moveTo>
                    <a:pt x="77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7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6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3" name="Freeform 34"/>
            <p:cNvSpPr>
              <a:spLocks noEditPoints="1"/>
            </p:cNvSpPr>
            <p:nvPr userDrawn="1"/>
          </p:nvSpPr>
          <p:spPr bwMode="auto">
            <a:xfrm>
              <a:off x="8546090" y="904093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4" name="Freeform 35"/>
            <p:cNvSpPr>
              <a:spLocks noEditPoints="1"/>
            </p:cNvSpPr>
            <p:nvPr userDrawn="1"/>
          </p:nvSpPr>
          <p:spPr bwMode="auto">
            <a:xfrm>
              <a:off x="6234779" y="1674530"/>
              <a:ext cx="511999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5" name="Freeform 36"/>
            <p:cNvSpPr>
              <a:spLocks noEditPoints="1"/>
            </p:cNvSpPr>
            <p:nvPr userDrawn="1"/>
          </p:nvSpPr>
          <p:spPr bwMode="auto">
            <a:xfrm>
              <a:off x="6234779" y="1674530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7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6" name="Freeform 37"/>
            <p:cNvSpPr>
              <a:spLocks noEditPoints="1"/>
            </p:cNvSpPr>
            <p:nvPr userDrawn="1"/>
          </p:nvSpPr>
          <p:spPr bwMode="auto">
            <a:xfrm>
              <a:off x="7010092" y="2440091"/>
              <a:ext cx="507123" cy="516876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7" name="Freeform 38"/>
            <p:cNvSpPr>
              <a:spLocks noEditPoints="1"/>
            </p:cNvSpPr>
            <p:nvPr userDrawn="1"/>
          </p:nvSpPr>
          <p:spPr bwMode="auto">
            <a:xfrm>
              <a:off x="7780529" y="1674530"/>
              <a:ext cx="511999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6 w 44"/>
                <a:gd name="T19" fmla="*/ 11 h 44"/>
                <a:gd name="T20" fmla="*/ 36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6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8" name="Freeform 39"/>
            <p:cNvSpPr>
              <a:spLocks noEditPoints="1"/>
            </p:cNvSpPr>
            <p:nvPr userDrawn="1"/>
          </p:nvSpPr>
          <p:spPr bwMode="auto">
            <a:xfrm>
              <a:off x="7780529" y="1674530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7 h 111"/>
                <a:gd name="T14" fmla="*/ 36 w 111"/>
                <a:gd name="T15" fmla="*/ 100 h 111"/>
                <a:gd name="T16" fmla="*/ 33 w 111"/>
                <a:gd name="T17" fmla="*/ 103 h 111"/>
                <a:gd name="T18" fmla="*/ 77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6 h 111"/>
                <a:gd name="T28" fmla="*/ 77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7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7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5"/>
                    <a:pt x="36" y="77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3"/>
                    <a:pt x="33" y="103"/>
                  </a:cubicBezTo>
                  <a:moveTo>
                    <a:pt x="77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6"/>
                    <a:pt x="100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7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9" name="Freeform 40"/>
            <p:cNvSpPr>
              <a:spLocks noEditPoints="1"/>
            </p:cNvSpPr>
            <p:nvPr userDrawn="1"/>
          </p:nvSpPr>
          <p:spPr bwMode="auto">
            <a:xfrm>
              <a:off x="8546090" y="2440091"/>
              <a:ext cx="516875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0" name="Freeform 41"/>
            <p:cNvSpPr>
              <a:spLocks noEditPoints="1"/>
            </p:cNvSpPr>
            <p:nvPr userDrawn="1"/>
          </p:nvSpPr>
          <p:spPr bwMode="auto">
            <a:xfrm>
              <a:off x="9316527" y="128780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8 h 44"/>
                <a:gd name="T32" fmla="*/ 34 w 45"/>
                <a:gd name="T33" fmla="*/ 8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1" name="Freeform 42"/>
            <p:cNvSpPr>
              <a:spLocks noEditPoints="1"/>
            </p:cNvSpPr>
            <p:nvPr userDrawn="1"/>
          </p:nvSpPr>
          <p:spPr bwMode="auto">
            <a:xfrm>
              <a:off x="9316527" y="128780"/>
              <a:ext cx="1282436" cy="1282437"/>
            </a:xfrm>
            <a:custGeom>
              <a:avLst/>
              <a:gdLst>
                <a:gd name="T0" fmla="*/ 34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4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5 w 111"/>
                <a:gd name="T31" fmla="*/ 33 h 111"/>
                <a:gd name="T32" fmla="*/ 75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4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8 h 111"/>
                <a:gd name="T66" fmla="*/ 45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4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2" name="Freeform 43"/>
            <p:cNvSpPr>
              <a:spLocks noEditPoints="1"/>
            </p:cNvSpPr>
            <p:nvPr userDrawn="1"/>
          </p:nvSpPr>
          <p:spPr bwMode="auto">
            <a:xfrm>
              <a:off x="10091840" y="904093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6" name="Freeform 47"/>
            <p:cNvSpPr>
              <a:spLocks noEditPoints="1"/>
            </p:cNvSpPr>
            <p:nvPr userDrawn="1"/>
          </p:nvSpPr>
          <p:spPr bwMode="auto">
            <a:xfrm>
              <a:off x="9316527" y="1674530"/>
              <a:ext cx="521752" cy="511999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6 h 44"/>
                <a:gd name="T24" fmla="*/ 11 w 45"/>
                <a:gd name="T25" fmla="*/ 36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2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7" name="Freeform 48"/>
            <p:cNvSpPr>
              <a:spLocks noEditPoints="1"/>
            </p:cNvSpPr>
            <p:nvPr userDrawn="1"/>
          </p:nvSpPr>
          <p:spPr bwMode="auto">
            <a:xfrm>
              <a:off x="9316527" y="1674530"/>
              <a:ext cx="1282436" cy="1282437"/>
            </a:xfrm>
            <a:custGeom>
              <a:avLst/>
              <a:gdLst>
                <a:gd name="T0" fmla="*/ 34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7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4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5 w 111"/>
                <a:gd name="T31" fmla="*/ 33 h 111"/>
                <a:gd name="T32" fmla="*/ 75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7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4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7 h 111"/>
                <a:gd name="T66" fmla="*/ 45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4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8" name="Freeform 49"/>
            <p:cNvSpPr>
              <a:spLocks noEditPoints="1"/>
            </p:cNvSpPr>
            <p:nvPr userDrawn="1"/>
          </p:nvSpPr>
          <p:spPr bwMode="auto">
            <a:xfrm>
              <a:off x="10091840" y="2440091"/>
              <a:ext cx="507123" cy="516876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8 w 44"/>
                <a:gd name="T27" fmla="*/ 34 h 45"/>
                <a:gd name="T28" fmla="*/ 8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2" name="Freeform 53"/>
            <p:cNvSpPr>
              <a:spLocks noEditPoints="1"/>
            </p:cNvSpPr>
            <p:nvPr userDrawn="1"/>
          </p:nvSpPr>
          <p:spPr bwMode="auto">
            <a:xfrm>
              <a:off x="76159" y="3210529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3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3" name="Freeform 54"/>
            <p:cNvSpPr>
              <a:spLocks noEditPoints="1"/>
            </p:cNvSpPr>
            <p:nvPr userDrawn="1"/>
          </p:nvSpPr>
          <p:spPr bwMode="auto">
            <a:xfrm>
              <a:off x="76159" y="3210529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4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5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7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2"/>
                    <a:pt x="66" y="4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7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4" name="Freeform 55"/>
            <p:cNvSpPr>
              <a:spLocks noEditPoints="1"/>
            </p:cNvSpPr>
            <p:nvPr userDrawn="1"/>
          </p:nvSpPr>
          <p:spPr bwMode="auto">
            <a:xfrm>
              <a:off x="836844" y="3985842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5" name="Freeform 56"/>
            <p:cNvSpPr>
              <a:spLocks noEditPoints="1"/>
            </p:cNvSpPr>
            <p:nvPr userDrawn="1"/>
          </p:nvSpPr>
          <p:spPr bwMode="auto">
            <a:xfrm>
              <a:off x="1612157" y="3210529"/>
              <a:ext cx="516875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3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3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6" name="Freeform 57"/>
            <p:cNvSpPr>
              <a:spLocks noEditPoints="1"/>
            </p:cNvSpPr>
            <p:nvPr userDrawn="1"/>
          </p:nvSpPr>
          <p:spPr bwMode="auto">
            <a:xfrm>
              <a:off x="1612157" y="3210529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1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0 w 112"/>
                <a:gd name="T21" fmla="*/ 8 h 111"/>
                <a:gd name="T22" fmla="*/ 104 w 112"/>
                <a:gd name="T23" fmla="*/ 11 h 111"/>
                <a:gd name="T24" fmla="*/ 104 w 112"/>
                <a:gd name="T25" fmla="*/ 34 h 111"/>
                <a:gd name="T26" fmla="*/ 100 w 112"/>
                <a:gd name="T27" fmla="*/ 37 h 111"/>
                <a:gd name="T28" fmla="*/ 78 w 112"/>
                <a:gd name="T29" fmla="*/ 37 h 111"/>
                <a:gd name="T30" fmla="*/ 75 w 112"/>
                <a:gd name="T31" fmla="*/ 34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4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4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4 h 111"/>
                <a:gd name="T68" fmla="*/ 46 w 112"/>
                <a:gd name="T69" fmla="*/ 71 h 111"/>
                <a:gd name="T70" fmla="*/ 71 w 112"/>
                <a:gd name="T71" fmla="*/ 46 h 111"/>
                <a:gd name="T72" fmla="*/ 74 w 112"/>
                <a:gd name="T73" fmla="*/ 45 h 111"/>
                <a:gd name="T74" fmla="*/ 108 w 112"/>
                <a:gd name="T75" fmla="*/ 45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4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2" y="2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4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7" name="Freeform 58"/>
            <p:cNvSpPr>
              <a:spLocks noEditPoints="1"/>
            </p:cNvSpPr>
            <p:nvPr userDrawn="1"/>
          </p:nvSpPr>
          <p:spPr bwMode="auto">
            <a:xfrm>
              <a:off x="2382594" y="3985842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3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3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8" name="Freeform 59"/>
            <p:cNvSpPr>
              <a:spLocks noEditPoints="1"/>
            </p:cNvSpPr>
            <p:nvPr userDrawn="1"/>
          </p:nvSpPr>
          <p:spPr bwMode="auto">
            <a:xfrm>
              <a:off x="76159" y="4761155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9" name="Freeform 60"/>
            <p:cNvSpPr>
              <a:spLocks noEditPoints="1"/>
            </p:cNvSpPr>
            <p:nvPr userDrawn="1"/>
          </p:nvSpPr>
          <p:spPr bwMode="auto">
            <a:xfrm>
              <a:off x="76159" y="4761155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0" name="Freeform 61"/>
            <p:cNvSpPr>
              <a:spLocks noEditPoints="1"/>
            </p:cNvSpPr>
            <p:nvPr userDrawn="1"/>
          </p:nvSpPr>
          <p:spPr bwMode="auto">
            <a:xfrm>
              <a:off x="836844" y="5521840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4 w 45"/>
                <a:gd name="T23" fmla="*/ 37 h 45"/>
                <a:gd name="T24" fmla="*/ 12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2 w 45"/>
                <a:gd name="T31" fmla="*/ 8 h 45"/>
                <a:gd name="T32" fmla="*/ 34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1" name="Freeform 62"/>
            <p:cNvSpPr>
              <a:spLocks noEditPoints="1"/>
            </p:cNvSpPr>
            <p:nvPr userDrawn="1"/>
          </p:nvSpPr>
          <p:spPr bwMode="auto">
            <a:xfrm>
              <a:off x="1612157" y="4761155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2" name="Freeform 63"/>
            <p:cNvSpPr>
              <a:spLocks noEditPoints="1"/>
            </p:cNvSpPr>
            <p:nvPr userDrawn="1"/>
          </p:nvSpPr>
          <p:spPr bwMode="auto">
            <a:xfrm>
              <a:off x="1612157" y="4761155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1 w 112"/>
                <a:gd name="T3" fmla="*/ 103 h 111"/>
                <a:gd name="T4" fmla="*/ 8 w 112"/>
                <a:gd name="T5" fmla="*/ 100 h 111"/>
                <a:gd name="T6" fmla="*/ 8 w 112"/>
                <a:gd name="T7" fmla="*/ 78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0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0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3" name="Freeform 64"/>
            <p:cNvSpPr>
              <a:spLocks noEditPoints="1"/>
            </p:cNvSpPr>
            <p:nvPr userDrawn="1"/>
          </p:nvSpPr>
          <p:spPr bwMode="auto">
            <a:xfrm>
              <a:off x="2382594" y="5521840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3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1 w 45"/>
                <a:gd name="T31" fmla="*/ 8 h 45"/>
                <a:gd name="T32" fmla="*/ 33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4" name="Freeform 65"/>
            <p:cNvSpPr>
              <a:spLocks noEditPoints="1"/>
            </p:cNvSpPr>
            <p:nvPr userDrawn="1"/>
          </p:nvSpPr>
          <p:spPr bwMode="auto">
            <a:xfrm>
              <a:off x="3157907" y="3210529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3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5" name="Freeform 66"/>
            <p:cNvSpPr>
              <a:spLocks noEditPoints="1"/>
            </p:cNvSpPr>
            <p:nvPr userDrawn="1"/>
          </p:nvSpPr>
          <p:spPr bwMode="auto">
            <a:xfrm>
              <a:off x="3157907" y="3210529"/>
              <a:ext cx="1277560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4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5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8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6" name="Freeform 67"/>
            <p:cNvSpPr>
              <a:spLocks noEditPoints="1"/>
            </p:cNvSpPr>
            <p:nvPr userDrawn="1"/>
          </p:nvSpPr>
          <p:spPr bwMode="auto">
            <a:xfrm>
              <a:off x="3928344" y="3985842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7" name="Freeform 68"/>
            <p:cNvSpPr>
              <a:spLocks noEditPoints="1"/>
            </p:cNvSpPr>
            <p:nvPr userDrawn="1"/>
          </p:nvSpPr>
          <p:spPr bwMode="auto">
            <a:xfrm>
              <a:off x="4689029" y="3210529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3 h 45"/>
                <a:gd name="T22" fmla="*/ 34 w 45"/>
                <a:gd name="T23" fmla="*/ 37 h 45"/>
                <a:gd name="T24" fmla="*/ 12 w 45"/>
                <a:gd name="T25" fmla="*/ 37 h 45"/>
                <a:gd name="T26" fmla="*/ 8 w 45"/>
                <a:gd name="T27" fmla="*/ 33 h 45"/>
                <a:gd name="T28" fmla="*/ 8 w 45"/>
                <a:gd name="T29" fmla="*/ 11 h 45"/>
                <a:gd name="T30" fmla="*/ 12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8" name="Freeform 69"/>
            <p:cNvSpPr>
              <a:spLocks noEditPoints="1"/>
            </p:cNvSpPr>
            <p:nvPr userDrawn="1"/>
          </p:nvSpPr>
          <p:spPr bwMode="auto">
            <a:xfrm>
              <a:off x="4689029" y="3210529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2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1 w 112"/>
                <a:gd name="T21" fmla="*/ 8 h 111"/>
                <a:gd name="T22" fmla="*/ 104 w 112"/>
                <a:gd name="T23" fmla="*/ 11 h 111"/>
                <a:gd name="T24" fmla="*/ 104 w 112"/>
                <a:gd name="T25" fmla="*/ 34 h 111"/>
                <a:gd name="T26" fmla="*/ 101 w 112"/>
                <a:gd name="T27" fmla="*/ 37 h 111"/>
                <a:gd name="T28" fmla="*/ 78 w 112"/>
                <a:gd name="T29" fmla="*/ 37 h 111"/>
                <a:gd name="T30" fmla="*/ 75 w 112"/>
                <a:gd name="T31" fmla="*/ 34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4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4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4 h 111"/>
                <a:gd name="T68" fmla="*/ 46 w 112"/>
                <a:gd name="T69" fmla="*/ 71 h 111"/>
                <a:gd name="T70" fmla="*/ 71 w 112"/>
                <a:gd name="T71" fmla="*/ 46 h 111"/>
                <a:gd name="T72" fmla="*/ 74 w 112"/>
                <a:gd name="T73" fmla="*/ 45 h 111"/>
                <a:gd name="T74" fmla="*/ 108 w 112"/>
                <a:gd name="T75" fmla="*/ 45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3" y="37"/>
                    <a:pt x="101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4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2" y="2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4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9" name="Freeform 70"/>
            <p:cNvSpPr>
              <a:spLocks noEditPoints="1"/>
            </p:cNvSpPr>
            <p:nvPr userDrawn="1"/>
          </p:nvSpPr>
          <p:spPr bwMode="auto">
            <a:xfrm>
              <a:off x="5464342" y="3985842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0" name="Freeform 71"/>
            <p:cNvSpPr>
              <a:spLocks noEditPoints="1"/>
            </p:cNvSpPr>
            <p:nvPr userDrawn="1"/>
          </p:nvSpPr>
          <p:spPr bwMode="auto">
            <a:xfrm>
              <a:off x="3157907" y="4761155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1" name="Freeform 72"/>
            <p:cNvSpPr>
              <a:spLocks noEditPoints="1"/>
            </p:cNvSpPr>
            <p:nvPr userDrawn="1"/>
          </p:nvSpPr>
          <p:spPr bwMode="auto">
            <a:xfrm>
              <a:off x="3157907" y="4761155"/>
              <a:ext cx="1277560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2" name="Freeform 73"/>
            <p:cNvSpPr>
              <a:spLocks noEditPoints="1"/>
            </p:cNvSpPr>
            <p:nvPr userDrawn="1"/>
          </p:nvSpPr>
          <p:spPr bwMode="auto">
            <a:xfrm>
              <a:off x="3928344" y="5521840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2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2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3" name="Freeform 74"/>
            <p:cNvSpPr>
              <a:spLocks noEditPoints="1"/>
            </p:cNvSpPr>
            <p:nvPr userDrawn="1"/>
          </p:nvSpPr>
          <p:spPr bwMode="auto">
            <a:xfrm>
              <a:off x="4689029" y="4761155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4" name="Freeform 75"/>
            <p:cNvSpPr>
              <a:spLocks noEditPoints="1"/>
            </p:cNvSpPr>
            <p:nvPr userDrawn="1"/>
          </p:nvSpPr>
          <p:spPr bwMode="auto">
            <a:xfrm>
              <a:off x="4689029" y="4761155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2 w 112"/>
                <a:gd name="T3" fmla="*/ 103 h 111"/>
                <a:gd name="T4" fmla="*/ 8 w 112"/>
                <a:gd name="T5" fmla="*/ 100 h 111"/>
                <a:gd name="T6" fmla="*/ 8 w 112"/>
                <a:gd name="T7" fmla="*/ 78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1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1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2" y="103"/>
                    <a:pt x="12" y="103"/>
                    <a:pt x="12" y="103"/>
                  </a:cubicBezTo>
                  <a:cubicBezTo>
                    <a:pt x="10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3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3" y="37"/>
                    <a:pt x="101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5" name="Freeform 76"/>
            <p:cNvSpPr>
              <a:spLocks noEditPoints="1"/>
            </p:cNvSpPr>
            <p:nvPr userDrawn="1"/>
          </p:nvSpPr>
          <p:spPr bwMode="auto">
            <a:xfrm>
              <a:off x="5464342" y="5521840"/>
              <a:ext cx="516875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6" name="Freeform 77"/>
            <p:cNvSpPr>
              <a:spLocks noEditPoints="1"/>
            </p:cNvSpPr>
            <p:nvPr userDrawn="1"/>
          </p:nvSpPr>
          <p:spPr bwMode="auto">
            <a:xfrm>
              <a:off x="6234779" y="3210529"/>
              <a:ext cx="511999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8 w 44"/>
                <a:gd name="T27" fmla="*/ 33 h 45"/>
                <a:gd name="T28" fmla="*/ 8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7" name="Freeform 78"/>
            <p:cNvSpPr>
              <a:spLocks noEditPoints="1"/>
            </p:cNvSpPr>
            <p:nvPr userDrawn="1"/>
          </p:nvSpPr>
          <p:spPr bwMode="auto">
            <a:xfrm>
              <a:off x="6234779" y="3210529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4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6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8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3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8" name="Freeform 79"/>
            <p:cNvSpPr>
              <a:spLocks noEditPoints="1"/>
            </p:cNvSpPr>
            <p:nvPr userDrawn="1"/>
          </p:nvSpPr>
          <p:spPr bwMode="auto">
            <a:xfrm>
              <a:off x="7010092" y="3985842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9" name="Freeform 80"/>
            <p:cNvSpPr>
              <a:spLocks noEditPoints="1"/>
            </p:cNvSpPr>
            <p:nvPr userDrawn="1"/>
          </p:nvSpPr>
          <p:spPr bwMode="auto">
            <a:xfrm>
              <a:off x="7780529" y="3210529"/>
              <a:ext cx="511999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6 w 44"/>
                <a:gd name="T19" fmla="*/ 11 h 45"/>
                <a:gd name="T20" fmla="*/ 36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3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6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0" name="Freeform 81"/>
            <p:cNvSpPr>
              <a:spLocks noEditPoints="1"/>
            </p:cNvSpPr>
            <p:nvPr userDrawn="1"/>
          </p:nvSpPr>
          <p:spPr bwMode="auto">
            <a:xfrm>
              <a:off x="7780529" y="3210529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8 h 111"/>
                <a:gd name="T14" fmla="*/ 36 w 111"/>
                <a:gd name="T15" fmla="*/ 100 h 111"/>
                <a:gd name="T16" fmla="*/ 33 w 111"/>
                <a:gd name="T17" fmla="*/ 104 h 111"/>
                <a:gd name="T18" fmla="*/ 77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4 h 111"/>
                <a:gd name="T26" fmla="*/ 100 w 111"/>
                <a:gd name="T27" fmla="*/ 37 h 111"/>
                <a:gd name="T28" fmla="*/ 77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7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4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5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7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6"/>
                    <a:pt x="36" y="7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4"/>
                    <a:pt x="33" y="104"/>
                  </a:cubicBezTo>
                  <a:moveTo>
                    <a:pt x="77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7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2"/>
                    <a:pt x="66" y="4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7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4" y="72"/>
                    <a:pt x="45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1" name="Freeform 82"/>
            <p:cNvSpPr>
              <a:spLocks noEditPoints="1"/>
            </p:cNvSpPr>
            <p:nvPr userDrawn="1"/>
          </p:nvSpPr>
          <p:spPr bwMode="auto">
            <a:xfrm>
              <a:off x="8546090" y="3985842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2" name="Freeform 83"/>
            <p:cNvSpPr>
              <a:spLocks noEditPoints="1"/>
            </p:cNvSpPr>
            <p:nvPr userDrawn="1"/>
          </p:nvSpPr>
          <p:spPr bwMode="auto">
            <a:xfrm>
              <a:off x="6234779" y="4761155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84"/>
            <p:cNvSpPr>
              <a:spLocks noEditPoints="1"/>
            </p:cNvSpPr>
            <p:nvPr userDrawn="1"/>
          </p:nvSpPr>
          <p:spPr bwMode="auto">
            <a:xfrm>
              <a:off x="6234779" y="4761155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85"/>
            <p:cNvSpPr>
              <a:spLocks noEditPoints="1"/>
            </p:cNvSpPr>
            <p:nvPr userDrawn="1"/>
          </p:nvSpPr>
          <p:spPr bwMode="auto">
            <a:xfrm>
              <a:off x="7010092" y="5521840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2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2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Freeform 86"/>
            <p:cNvSpPr>
              <a:spLocks noEditPoints="1"/>
            </p:cNvSpPr>
            <p:nvPr userDrawn="1"/>
          </p:nvSpPr>
          <p:spPr bwMode="auto">
            <a:xfrm>
              <a:off x="7780529" y="4761155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6 w 44"/>
                <a:gd name="T19" fmla="*/ 11 h 44"/>
                <a:gd name="T20" fmla="*/ 36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6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Freeform 87"/>
            <p:cNvSpPr>
              <a:spLocks noEditPoints="1"/>
            </p:cNvSpPr>
            <p:nvPr userDrawn="1"/>
          </p:nvSpPr>
          <p:spPr bwMode="auto">
            <a:xfrm>
              <a:off x="7780529" y="4761155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8 h 111"/>
                <a:gd name="T14" fmla="*/ 36 w 111"/>
                <a:gd name="T15" fmla="*/ 100 h 111"/>
                <a:gd name="T16" fmla="*/ 33 w 111"/>
                <a:gd name="T17" fmla="*/ 103 h 111"/>
                <a:gd name="T18" fmla="*/ 77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7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7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6"/>
                    <a:pt x="36" y="7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3"/>
                    <a:pt x="33" y="103"/>
                  </a:cubicBezTo>
                  <a:moveTo>
                    <a:pt x="77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7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88"/>
            <p:cNvSpPr>
              <a:spLocks noEditPoints="1"/>
            </p:cNvSpPr>
            <p:nvPr userDrawn="1"/>
          </p:nvSpPr>
          <p:spPr bwMode="auto">
            <a:xfrm>
              <a:off x="8546090" y="5521840"/>
              <a:ext cx="516875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89"/>
            <p:cNvSpPr>
              <a:spLocks noEditPoints="1"/>
            </p:cNvSpPr>
            <p:nvPr userDrawn="1"/>
          </p:nvSpPr>
          <p:spPr bwMode="auto">
            <a:xfrm>
              <a:off x="9316527" y="3210529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3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3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9" name="Freeform 90"/>
            <p:cNvSpPr>
              <a:spLocks noEditPoints="1"/>
            </p:cNvSpPr>
            <p:nvPr userDrawn="1"/>
          </p:nvSpPr>
          <p:spPr bwMode="auto">
            <a:xfrm>
              <a:off x="9316527" y="3210529"/>
              <a:ext cx="1282436" cy="1282437"/>
            </a:xfrm>
            <a:custGeom>
              <a:avLst/>
              <a:gdLst>
                <a:gd name="T0" fmla="*/ 34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4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5 w 111"/>
                <a:gd name="T31" fmla="*/ 34 h 111"/>
                <a:gd name="T32" fmla="*/ 75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4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4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8 h 111"/>
                <a:gd name="T66" fmla="*/ 45 w 111"/>
                <a:gd name="T67" fmla="*/ 74 h 111"/>
                <a:gd name="T68" fmla="*/ 46 w 111"/>
                <a:gd name="T69" fmla="*/ 71 h 111"/>
                <a:gd name="T70" fmla="*/ 71 w 111"/>
                <a:gd name="T71" fmla="*/ 46 h 111"/>
                <a:gd name="T72" fmla="*/ 74 w 111"/>
                <a:gd name="T73" fmla="*/ 45 h 111"/>
                <a:gd name="T74" fmla="*/ 108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4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4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0" name="Freeform 91"/>
            <p:cNvSpPr>
              <a:spLocks noEditPoints="1"/>
            </p:cNvSpPr>
            <p:nvPr userDrawn="1"/>
          </p:nvSpPr>
          <p:spPr bwMode="auto">
            <a:xfrm>
              <a:off x="10091840" y="3985842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95"/>
            <p:cNvSpPr>
              <a:spLocks noEditPoints="1"/>
            </p:cNvSpPr>
            <p:nvPr userDrawn="1"/>
          </p:nvSpPr>
          <p:spPr bwMode="auto">
            <a:xfrm>
              <a:off x="9316527" y="4761155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96"/>
            <p:cNvSpPr>
              <a:spLocks noEditPoints="1"/>
            </p:cNvSpPr>
            <p:nvPr userDrawn="1"/>
          </p:nvSpPr>
          <p:spPr bwMode="auto">
            <a:xfrm>
              <a:off x="9316527" y="4761155"/>
              <a:ext cx="1282436" cy="1282437"/>
            </a:xfrm>
            <a:custGeom>
              <a:avLst/>
              <a:gdLst>
                <a:gd name="T0" fmla="*/ 34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4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5 w 111"/>
                <a:gd name="T31" fmla="*/ 33 h 111"/>
                <a:gd name="T32" fmla="*/ 75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4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7 h 111"/>
                <a:gd name="T66" fmla="*/ 45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4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97"/>
            <p:cNvSpPr>
              <a:spLocks noEditPoints="1"/>
            </p:cNvSpPr>
            <p:nvPr userDrawn="1"/>
          </p:nvSpPr>
          <p:spPr bwMode="auto">
            <a:xfrm>
              <a:off x="10091840" y="5521840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2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8 w 44"/>
                <a:gd name="T27" fmla="*/ 34 h 45"/>
                <a:gd name="T28" fmla="*/ 8 w 44"/>
                <a:gd name="T29" fmla="*/ 12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5" name="Rounded Rectangle 4"/>
          <p:cNvSpPr/>
          <p:nvPr userDrawn="1"/>
        </p:nvSpPr>
        <p:spPr>
          <a:xfrm>
            <a:off x="772160" y="1097280"/>
            <a:ext cx="7599680" cy="294894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575" y="1910322"/>
            <a:ext cx="6022851" cy="1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21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561" y="451643"/>
            <a:ext cx="6132879" cy="531594"/>
          </a:xfrm>
        </p:spPr>
        <p:txBody>
          <a:bodyPr lIns="0" tIns="0" rIns="0" bIns="0"/>
          <a:lstStyle>
            <a:lvl1pPr>
              <a:defRPr sz="3455" b="1" i="0">
                <a:solidFill>
                  <a:srgbClr val="1B234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123" y="1506248"/>
            <a:ext cx="8185757" cy="279757"/>
          </a:xfrm>
        </p:spPr>
        <p:txBody>
          <a:bodyPr lIns="0" tIns="0" rIns="0" bIns="0"/>
          <a:lstStyle>
            <a:lvl1pPr>
              <a:defRPr sz="1818" b="1" i="0">
                <a:solidFill>
                  <a:srgbClr val="1B234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0704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11163" y="1311275"/>
            <a:ext cx="8321675" cy="3348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4068925" cy="215444"/>
          </a:xfrm>
        </p:spPr>
        <p:txBody>
          <a:bodyPr/>
          <a:lstStyle>
            <a:lvl1pPr>
              <a:defRPr sz="1200" b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163" y="591530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733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311275"/>
            <a:ext cx="3981451" cy="33480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1389" y="1311275"/>
            <a:ext cx="3981191" cy="33480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4" y="591531"/>
            <a:ext cx="8321675" cy="4321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311275"/>
            <a:ext cx="3981450" cy="33480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1388" y="1311275"/>
            <a:ext cx="3981190" cy="33480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4147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635645"/>
            <a:ext cx="398145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1388" y="1635645"/>
            <a:ext cx="398119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3" y="591530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1163" y="1276350"/>
            <a:ext cx="3981450" cy="2872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752828" y="1265767"/>
            <a:ext cx="3979749" cy="2978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259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635645"/>
            <a:ext cx="2700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32838" y="1635645"/>
            <a:ext cx="5400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3" y="591530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1163" y="1276350"/>
            <a:ext cx="2700000" cy="2872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34277" y="1265767"/>
            <a:ext cx="5400000" cy="2978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8629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635645"/>
            <a:ext cx="5400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2159" y="1635645"/>
            <a:ext cx="2719239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3" y="591530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1163" y="1276350"/>
            <a:ext cx="5400000" cy="2872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3598" y="1265767"/>
            <a:ext cx="2719239" cy="2978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6812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635645"/>
            <a:ext cx="1764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2159" y="1635645"/>
            <a:ext cx="2719239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3" y="591530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1163" y="1267200"/>
            <a:ext cx="1764000" cy="2872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3598" y="1265767"/>
            <a:ext cx="2719239" cy="2978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2210400" y="1635645"/>
            <a:ext cx="1764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210400" y="1267200"/>
            <a:ext cx="1764000" cy="2872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010400" y="1634400"/>
            <a:ext cx="1764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010400" y="1267200"/>
            <a:ext cx="1764000" cy="2872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5211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743658"/>
            <a:ext cx="3473450" cy="291565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3473451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51388" y="0"/>
            <a:ext cx="4392612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164" y="591530"/>
            <a:ext cx="3981450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064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591530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22519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4455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330" y="1300093"/>
            <a:ext cx="3608901" cy="923330"/>
          </a:xfrm>
        </p:spPr>
        <p:txBody>
          <a:bodyPr wrap="square" anchor="b" anchorCtr="0">
            <a:spAutoFit/>
          </a:bodyPr>
          <a:lstStyle>
            <a:lvl1pPr algn="l">
              <a:defRPr sz="3600" b="0" i="0">
                <a:solidFill>
                  <a:schemeClr val="bg1"/>
                </a:solidFill>
                <a:latin typeface="+mj-lt"/>
                <a:cs typeface="Helvetica Neue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11163" y="2338375"/>
            <a:ext cx="4077120" cy="27699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51388" y="0"/>
            <a:ext cx="4392612" cy="51435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65057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r="30383" b="39407"/>
          <a:stretch/>
        </p:blipFill>
        <p:spPr>
          <a:xfrm>
            <a:off x="3265696" y="80157"/>
            <a:ext cx="5878304" cy="5063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727" y="2061827"/>
            <a:ext cx="4608353" cy="1052596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defRPr sz="3600" b="0" i="0">
                <a:solidFill>
                  <a:schemeClr val="bg2"/>
                </a:solidFill>
                <a:latin typeface="+mj-lt"/>
                <a:cs typeface="Helvetica Neue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83568" y="3281957"/>
            <a:ext cx="4608493" cy="307777"/>
          </a:xfrm>
        </p:spPr>
        <p:txBody>
          <a:bodyPr/>
          <a:lstStyle>
            <a:lvl1pPr algn="l">
              <a:lnSpc>
                <a:spcPct val="95000"/>
              </a:lnSpc>
              <a:spcBef>
                <a:spcPts val="0"/>
              </a:spcBef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631549"/>
            <a:ext cx="2120438" cy="4657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/>
          <a:srcRect l="285" t="8637" r="21206"/>
          <a:stretch/>
        </p:blipFill>
        <p:spPr>
          <a:xfrm>
            <a:off x="5019040" y="0"/>
            <a:ext cx="4124960" cy="47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97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635647"/>
            <a:ext cx="3981451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1389" y="1635647"/>
            <a:ext cx="3981191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4" y="591531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1163" y="1276350"/>
            <a:ext cx="3981451" cy="287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752828" y="1265769"/>
            <a:ext cx="3979749" cy="2978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58922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Divider Slide">
    <p:bg>
      <p:bgPr>
        <a:solidFill>
          <a:srgbClr val="61C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197" name="Picture 196"/>
          <p:cNvPicPr>
            <a:picLocks noChangeAspect="1"/>
          </p:cNvPicPr>
          <p:nvPr userDrawn="1"/>
        </p:nvPicPr>
        <p:blipFill rotWithShape="1">
          <a:blip r:embed="rId2"/>
          <a:srcRect t="1216" r="43477" b="37232"/>
          <a:stretch/>
        </p:blipFill>
        <p:spPr>
          <a:xfrm>
            <a:off x="5633822" y="-1"/>
            <a:ext cx="3510178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663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t="1216" r="43477" b="37232"/>
          <a:stretch/>
        </p:blipFill>
        <p:spPr>
          <a:xfrm>
            <a:off x="5633822" y="-1"/>
            <a:ext cx="3510178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1775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rgbClr val="345C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t="1216" r="43477" b="37232"/>
          <a:stretch/>
        </p:blipFill>
        <p:spPr>
          <a:xfrm>
            <a:off x="5633822" y="-1"/>
            <a:ext cx="3510178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579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Divider Slide">
    <p:bg>
      <p:bgPr>
        <a:solidFill>
          <a:srgbClr val="2F4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1298575"/>
            <a:ext cx="4900443" cy="893762"/>
          </a:xfrm>
        </p:spPr>
        <p:txBody>
          <a:bodyPr/>
          <a:lstStyle>
            <a:lvl1pPr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6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>
              <a:defRPr lang="en-US" sz="2000" b="0" i="0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pic>
        <p:nvPicPr>
          <p:cNvPr id="197" name="Picture 196"/>
          <p:cNvPicPr>
            <a:picLocks noChangeAspect="1"/>
          </p:cNvPicPr>
          <p:nvPr userDrawn="1"/>
        </p:nvPicPr>
        <p:blipFill rotWithShape="1">
          <a:blip r:embed="rId2"/>
          <a:srcRect t="1216" r="43477" b="37232"/>
          <a:stretch/>
        </p:blipFill>
        <p:spPr>
          <a:xfrm>
            <a:off x="5633822" y="-1"/>
            <a:ext cx="3510178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4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Picture 754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43" t="16344" b="2016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56" name="Rectangle 75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FC1">
              <a:alpha val="9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447677"/>
            <a:ext cx="9144000" cy="4695824"/>
          </a:xfrm>
          <a:prstGeom prst="rect">
            <a:avLst/>
          </a:prstGeom>
          <a:gradFill flip="none" rotWithShape="1">
            <a:gsLst>
              <a:gs pos="43000">
                <a:srgbClr val="4A8FC1"/>
              </a:gs>
              <a:gs pos="100000">
                <a:srgbClr val="4A8FC1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2" y="2124869"/>
            <a:ext cx="7619998" cy="893762"/>
          </a:xfrm>
        </p:spPr>
        <p:txBody>
          <a:bodyPr/>
          <a:lstStyle>
            <a:lvl1pPr algn="ctr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lang="en-US" sz="3200" b="0" i="0" kern="120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Helvetica Neue Thin"/>
              </a:defRPr>
            </a:lvl1pPr>
            <a:lvl2pPr algn="ctr">
              <a:defRPr lang="en-US" sz="2000" b="0" i="1" kern="1200" dirty="0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Helvetica Neue Thin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7811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5" y="1910322"/>
            <a:ext cx="6022850" cy="1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776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 393"/>
          <p:cNvGrpSpPr/>
          <p:nvPr userDrawn="1"/>
        </p:nvGrpSpPr>
        <p:grpSpPr>
          <a:xfrm>
            <a:off x="188551" y="107837"/>
            <a:ext cx="8766899" cy="4927827"/>
            <a:chOff x="76159" y="128780"/>
            <a:chExt cx="10522804" cy="5914812"/>
          </a:xfrm>
          <a:solidFill>
            <a:schemeClr val="accent5">
              <a:alpha val="25000"/>
            </a:schemeClr>
          </a:solidFill>
        </p:grpSpPr>
        <p:sp>
          <p:nvSpPr>
            <p:cNvPr id="194" name="Freeform 5"/>
            <p:cNvSpPr>
              <a:spLocks noEditPoints="1"/>
            </p:cNvSpPr>
            <p:nvPr userDrawn="1"/>
          </p:nvSpPr>
          <p:spPr bwMode="auto">
            <a:xfrm>
              <a:off x="76159" y="128780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6"/>
            <p:cNvSpPr>
              <a:spLocks noEditPoints="1"/>
            </p:cNvSpPr>
            <p:nvPr userDrawn="1"/>
          </p:nvSpPr>
          <p:spPr bwMode="auto">
            <a:xfrm>
              <a:off x="76159" y="128780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6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2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7"/>
            <p:cNvSpPr>
              <a:spLocks noEditPoints="1"/>
            </p:cNvSpPr>
            <p:nvPr userDrawn="1"/>
          </p:nvSpPr>
          <p:spPr bwMode="auto">
            <a:xfrm>
              <a:off x="836844" y="904093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Freeform 8"/>
            <p:cNvSpPr>
              <a:spLocks noEditPoints="1"/>
            </p:cNvSpPr>
            <p:nvPr userDrawn="1"/>
          </p:nvSpPr>
          <p:spPr bwMode="auto">
            <a:xfrm>
              <a:off x="1612157" y="128780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8 h 44"/>
                <a:gd name="T32" fmla="*/ 34 w 45"/>
                <a:gd name="T33" fmla="*/ 8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Freeform 9"/>
            <p:cNvSpPr>
              <a:spLocks noEditPoints="1"/>
            </p:cNvSpPr>
            <p:nvPr userDrawn="1"/>
          </p:nvSpPr>
          <p:spPr bwMode="auto">
            <a:xfrm>
              <a:off x="1612157" y="128780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1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0 w 112"/>
                <a:gd name="T21" fmla="*/ 8 h 111"/>
                <a:gd name="T22" fmla="*/ 104 w 112"/>
                <a:gd name="T23" fmla="*/ 11 h 111"/>
                <a:gd name="T24" fmla="*/ 104 w 112"/>
                <a:gd name="T25" fmla="*/ 33 h 111"/>
                <a:gd name="T26" fmla="*/ 100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Freeform 10"/>
            <p:cNvSpPr>
              <a:spLocks noEditPoints="1"/>
            </p:cNvSpPr>
            <p:nvPr userDrawn="1"/>
          </p:nvSpPr>
          <p:spPr bwMode="auto">
            <a:xfrm>
              <a:off x="2382594" y="904093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3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3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Freeform 11"/>
            <p:cNvSpPr>
              <a:spLocks noEditPoints="1"/>
            </p:cNvSpPr>
            <p:nvPr userDrawn="1"/>
          </p:nvSpPr>
          <p:spPr bwMode="auto">
            <a:xfrm>
              <a:off x="76159" y="1674530"/>
              <a:ext cx="507123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Freeform 12"/>
            <p:cNvSpPr>
              <a:spLocks noEditPoints="1"/>
            </p:cNvSpPr>
            <p:nvPr userDrawn="1"/>
          </p:nvSpPr>
          <p:spPr bwMode="auto">
            <a:xfrm>
              <a:off x="76159" y="1674530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7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Freeform 13"/>
            <p:cNvSpPr>
              <a:spLocks noEditPoints="1"/>
            </p:cNvSpPr>
            <p:nvPr userDrawn="1"/>
          </p:nvSpPr>
          <p:spPr bwMode="auto">
            <a:xfrm>
              <a:off x="836844" y="2440091"/>
              <a:ext cx="521752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4 w 45"/>
                <a:gd name="T23" fmla="*/ 37 h 45"/>
                <a:gd name="T24" fmla="*/ 12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2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Freeform 14"/>
            <p:cNvSpPr>
              <a:spLocks noEditPoints="1"/>
            </p:cNvSpPr>
            <p:nvPr userDrawn="1"/>
          </p:nvSpPr>
          <p:spPr bwMode="auto">
            <a:xfrm>
              <a:off x="1612157" y="1674530"/>
              <a:ext cx="516875" cy="511999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6 h 44"/>
                <a:gd name="T24" fmla="*/ 11 w 45"/>
                <a:gd name="T25" fmla="*/ 36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2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6"/>
                    <a:pt x="3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Freeform 15"/>
            <p:cNvSpPr>
              <a:spLocks noEditPoints="1"/>
            </p:cNvSpPr>
            <p:nvPr userDrawn="1"/>
          </p:nvSpPr>
          <p:spPr bwMode="auto">
            <a:xfrm>
              <a:off x="1612157" y="1674530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1 w 112"/>
                <a:gd name="T3" fmla="*/ 103 h 111"/>
                <a:gd name="T4" fmla="*/ 8 w 112"/>
                <a:gd name="T5" fmla="*/ 100 h 111"/>
                <a:gd name="T6" fmla="*/ 8 w 112"/>
                <a:gd name="T7" fmla="*/ 77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7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0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0 w 112"/>
                <a:gd name="T27" fmla="*/ 36 h 111"/>
                <a:gd name="T28" fmla="*/ 78 w 112"/>
                <a:gd name="T29" fmla="*/ 36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7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2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Freeform 16"/>
            <p:cNvSpPr>
              <a:spLocks noEditPoints="1"/>
            </p:cNvSpPr>
            <p:nvPr userDrawn="1"/>
          </p:nvSpPr>
          <p:spPr bwMode="auto">
            <a:xfrm>
              <a:off x="2382594" y="2440091"/>
              <a:ext cx="521752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3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1 w 45"/>
                <a:gd name="T31" fmla="*/ 8 h 45"/>
                <a:gd name="T32" fmla="*/ 33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7"/>
            <p:cNvSpPr>
              <a:spLocks noEditPoints="1"/>
            </p:cNvSpPr>
            <p:nvPr userDrawn="1"/>
          </p:nvSpPr>
          <p:spPr bwMode="auto">
            <a:xfrm>
              <a:off x="3157907" y="128780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18"/>
            <p:cNvSpPr>
              <a:spLocks noEditPoints="1"/>
            </p:cNvSpPr>
            <p:nvPr userDrawn="1"/>
          </p:nvSpPr>
          <p:spPr bwMode="auto">
            <a:xfrm>
              <a:off x="3157907" y="128780"/>
              <a:ext cx="1277560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6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2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19"/>
            <p:cNvSpPr>
              <a:spLocks noEditPoints="1"/>
            </p:cNvSpPr>
            <p:nvPr userDrawn="1"/>
          </p:nvSpPr>
          <p:spPr bwMode="auto">
            <a:xfrm>
              <a:off x="3928344" y="904093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20"/>
            <p:cNvSpPr>
              <a:spLocks noEditPoints="1"/>
            </p:cNvSpPr>
            <p:nvPr userDrawn="1"/>
          </p:nvSpPr>
          <p:spPr bwMode="auto">
            <a:xfrm>
              <a:off x="4689029" y="128780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8 h 44"/>
                <a:gd name="T32" fmla="*/ 34 w 45"/>
                <a:gd name="T33" fmla="*/ 8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21"/>
            <p:cNvSpPr>
              <a:spLocks noEditPoints="1"/>
            </p:cNvSpPr>
            <p:nvPr userDrawn="1"/>
          </p:nvSpPr>
          <p:spPr bwMode="auto">
            <a:xfrm>
              <a:off x="4689029" y="128780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2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1 w 112"/>
                <a:gd name="T21" fmla="*/ 8 h 111"/>
                <a:gd name="T22" fmla="*/ 104 w 112"/>
                <a:gd name="T23" fmla="*/ 11 h 111"/>
                <a:gd name="T24" fmla="*/ 104 w 112"/>
                <a:gd name="T25" fmla="*/ 33 h 111"/>
                <a:gd name="T26" fmla="*/ 101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3" y="37"/>
                    <a:pt x="101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22"/>
            <p:cNvSpPr>
              <a:spLocks noEditPoints="1"/>
            </p:cNvSpPr>
            <p:nvPr userDrawn="1"/>
          </p:nvSpPr>
          <p:spPr bwMode="auto">
            <a:xfrm>
              <a:off x="5464342" y="904093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23"/>
            <p:cNvSpPr>
              <a:spLocks noEditPoints="1"/>
            </p:cNvSpPr>
            <p:nvPr userDrawn="1"/>
          </p:nvSpPr>
          <p:spPr bwMode="auto">
            <a:xfrm>
              <a:off x="3157907" y="1674530"/>
              <a:ext cx="507123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24"/>
            <p:cNvSpPr>
              <a:spLocks noEditPoints="1"/>
            </p:cNvSpPr>
            <p:nvPr userDrawn="1"/>
          </p:nvSpPr>
          <p:spPr bwMode="auto">
            <a:xfrm>
              <a:off x="3157907" y="1674530"/>
              <a:ext cx="1277560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7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2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25"/>
            <p:cNvSpPr>
              <a:spLocks noEditPoints="1"/>
            </p:cNvSpPr>
            <p:nvPr userDrawn="1"/>
          </p:nvSpPr>
          <p:spPr bwMode="auto">
            <a:xfrm>
              <a:off x="3928344" y="2440091"/>
              <a:ext cx="507123" cy="516876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26"/>
            <p:cNvSpPr>
              <a:spLocks noEditPoints="1"/>
            </p:cNvSpPr>
            <p:nvPr userDrawn="1"/>
          </p:nvSpPr>
          <p:spPr bwMode="auto">
            <a:xfrm>
              <a:off x="4689029" y="1674530"/>
              <a:ext cx="521752" cy="511999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6 h 44"/>
                <a:gd name="T24" fmla="*/ 12 w 45"/>
                <a:gd name="T25" fmla="*/ 36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2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6"/>
                    <a:pt x="3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27"/>
            <p:cNvSpPr>
              <a:spLocks noEditPoints="1"/>
            </p:cNvSpPr>
            <p:nvPr userDrawn="1"/>
          </p:nvSpPr>
          <p:spPr bwMode="auto">
            <a:xfrm>
              <a:off x="4689029" y="1674530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2 w 112"/>
                <a:gd name="T3" fmla="*/ 103 h 111"/>
                <a:gd name="T4" fmla="*/ 8 w 112"/>
                <a:gd name="T5" fmla="*/ 100 h 111"/>
                <a:gd name="T6" fmla="*/ 8 w 112"/>
                <a:gd name="T7" fmla="*/ 77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7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1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1 w 112"/>
                <a:gd name="T27" fmla="*/ 36 h 111"/>
                <a:gd name="T28" fmla="*/ 78 w 112"/>
                <a:gd name="T29" fmla="*/ 36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7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2" y="103"/>
                    <a:pt x="12" y="103"/>
                    <a:pt x="12" y="103"/>
                  </a:cubicBezTo>
                  <a:cubicBezTo>
                    <a:pt x="10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3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3" y="36"/>
                    <a:pt x="101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2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28"/>
            <p:cNvSpPr>
              <a:spLocks noEditPoints="1"/>
            </p:cNvSpPr>
            <p:nvPr userDrawn="1"/>
          </p:nvSpPr>
          <p:spPr bwMode="auto">
            <a:xfrm>
              <a:off x="5464342" y="2440091"/>
              <a:ext cx="516875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29"/>
            <p:cNvSpPr>
              <a:spLocks noEditPoints="1"/>
            </p:cNvSpPr>
            <p:nvPr userDrawn="1"/>
          </p:nvSpPr>
          <p:spPr bwMode="auto">
            <a:xfrm>
              <a:off x="6234779" y="128780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30"/>
            <p:cNvSpPr>
              <a:spLocks noEditPoints="1"/>
            </p:cNvSpPr>
            <p:nvPr userDrawn="1"/>
          </p:nvSpPr>
          <p:spPr bwMode="auto">
            <a:xfrm>
              <a:off x="6234779" y="128780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31"/>
            <p:cNvSpPr>
              <a:spLocks noEditPoints="1"/>
            </p:cNvSpPr>
            <p:nvPr userDrawn="1"/>
          </p:nvSpPr>
          <p:spPr bwMode="auto">
            <a:xfrm>
              <a:off x="7010092" y="904093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32"/>
            <p:cNvSpPr>
              <a:spLocks noEditPoints="1"/>
            </p:cNvSpPr>
            <p:nvPr userDrawn="1"/>
          </p:nvSpPr>
          <p:spPr bwMode="auto">
            <a:xfrm>
              <a:off x="7780529" y="128780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6 w 44"/>
                <a:gd name="T19" fmla="*/ 11 h 44"/>
                <a:gd name="T20" fmla="*/ 36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8 h 44"/>
                <a:gd name="T32" fmla="*/ 33 w 44"/>
                <a:gd name="T33" fmla="*/ 8 h 44"/>
                <a:gd name="T34" fmla="*/ 36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33"/>
            <p:cNvSpPr>
              <a:spLocks noEditPoints="1"/>
            </p:cNvSpPr>
            <p:nvPr userDrawn="1"/>
          </p:nvSpPr>
          <p:spPr bwMode="auto">
            <a:xfrm>
              <a:off x="7780529" y="128780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8 h 111"/>
                <a:gd name="T14" fmla="*/ 36 w 111"/>
                <a:gd name="T15" fmla="*/ 100 h 111"/>
                <a:gd name="T16" fmla="*/ 33 w 111"/>
                <a:gd name="T17" fmla="*/ 104 h 111"/>
                <a:gd name="T18" fmla="*/ 77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7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7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6"/>
                    <a:pt x="36" y="7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4"/>
                    <a:pt x="33" y="104"/>
                  </a:cubicBezTo>
                  <a:moveTo>
                    <a:pt x="77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7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6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34"/>
            <p:cNvSpPr>
              <a:spLocks noEditPoints="1"/>
            </p:cNvSpPr>
            <p:nvPr userDrawn="1"/>
          </p:nvSpPr>
          <p:spPr bwMode="auto">
            <a:xfrm>
              <a:off x="8546090" y="904093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35"/>
            <p:cNvSpPr>
              <a:spLocks noEditPoints="1"/>
            </p:cNvSpPr>
            <p:nvPr userDrawn="1"/>
          </p:nvSpPr>
          <p:spPr bwMode="auto">
            <a:xfrm>
              <a:off x="6234779" y="1674530"/>
              <a:ext cx="511999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36"/>
            <p:cNvSpPr>
              <a:spLocks noEditPoints="1"/>
            </p:cNvSpPr>
            <p:nvPr userDrawn="1"/>
          </p:nvSpPr>
          <p:spPr bwMode="auto">
            <a:xfrm>
              <a:off x="6234779" y="1674530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7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Freeform 37"/>
            <p:cNvSpPr>
              <a:spLocks noEditPoints="1"/>
            </p:cNvSpPr>
            <p:nvPr userDrawn="1"/>
          </p:nvSpPr>
          <p:spPr bwMode="auto">
            <a:xfrm>
              <a:off x="7010092" y="2440091"/>
              <a:ext cx="507123" cy="516876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Freeform 38"/>
            <p:cNvSpPr>
              <a:spLocks noEditPoints="1"/>
            </p:cNvSpPr>
            <p:nvPr userDrawn="1"/>
          </p:nvSpPr>
          <p:spPr bwMode="auto">
            <a:xfrm>
              <a:off x="7780529" y="1674530"/>
              <a:ext cx="511999" cy="511999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6 w 44"/>
                <a:gd name="T19" fmla="*/ 11 h 44"/>
                <a:gd name="T20" fmla="*/ 36 w 44"/>
                <a:gd name="T21" fmla="*/ 33 h 44"/>
                <a:gd name="T22" fmla="*/ 33 w 44"/>
                <a:gd name="T23" fmla="*/ 36 h 44"/>
                <a:gd name="T24" fmla="*/ 11 w 44"/>
                <a:gd name="T25" fmla="*/ 36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6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2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Freeform 39"/>
            <p:cNvSpPr>
              <a:spLocks noEditPoints="1"/>
            </p:cNvSpPr>
            <p:nvPr userDrawn="1"/>
          </p:nvSpPr>
          <p:spPr bwMode="auto">
            <a:xfrm>
              <a:off x="7780529" y="1674530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7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7 h 111"/>
                <a:gd name="T14" fmla="*/ 36 w 111"/>
                <a:gd name="T15" fmla="*/ 100 h 111"/>
                <a:gd name="T16" fmla="*/ 33 w 111"/>
                <a:gd name="T17" fmla="*/ 103 h 111"/>
                <a:gd name="T18" fmla="*/ 77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6 h 111"/>
                <a:gd name="T28" fmla="*/ 77 w 111"/>
                <a:gd name="T29" fmla="*/ 36 h 111"/>
                <a:gd name="T30" fmla="*/ 74 w 111"/>
                <a:gd name="T31" fmla="*/ 33 h 111"/>
                <a:gd name="T32" fmla="*/ 74 w 111"/>
                <a:gd name="T33" fmla="*/ 11 h 111"/>
                <a:gd name="T34" fmla="*/ 77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7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5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5"/>
                    <a:pt x="36" y="77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3"/>
                    <a:pt x="33" y="103"/>
                  </a:cubicBezTo>
                  <a:moveTo>
                    <a:pt x="77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6"/>
                    <a:pt x="100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6" y="36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7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Freeform 40"/>
            <p:cNvSpPr>
              <a:spLocks noEditPoints="1"/>
            </p:cNvSpPr>
            <p:nvPr userDrawn="1"/>
          </p:nvSpPr>
          <p:spPr bwMode="auto">
            <a:xfrm>
              <a:off x="8546090" y="2440091"/>
              <a:ext cx="516875" cy="516876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Freeform 41"/>
            <p:cNvSpPr>
              <a:spLocks noEditPoints="1"/>
            </p:cNvSpPr>
            <p:nvPr userDrawn="1"/>
          </p:nvSpPr>
          <p:spPr bwMode="auto">
            <a:xfrm>
              <a:off x="9316527" y="128780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8 h 44"/>
                <a:gd name="T32" fmla="*/ 34 w 45"/>
                <a:gd name="T33" fmla="*/ 8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Freeform 42"/>
            <p:cNvSpPr>
              <a:spLocks noEditPoints="1"/>
            </p:cNvSpPr>
            <p:nvPr userDrawn="1"/>
          </p:nvSpPr>
          <p:spPr bwMode="auto">
            <a:xfrm>
              <a:off x="9316527" y="128780"/>
              <a:ext cx="1282436" cy="1282437"/>
            </a:xfrm>
            <a:custGeom>
              <a:avLst/>
              <a:gdLst>
                <a:gd name="T0" fmla="*/ 34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4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5 w 111"/>
                <a:gd name="T31" fmla="*/ 33 h 111"/>
                <a:gd name="T32" fmla="*/ 75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4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8 h 111"/>
                <a:gd name="T66" fmla="*/ 45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4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2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Freeform 43"/>
            <p:cNvSpPr>
              <a:spLocks noEditPoints="1"/>
            </p:cNvSpPr>
            <p:nvPr userDrawn="1"/>
          </p:nvSpPr>
          <p:spPr bwMode="auto">
            <a:xfrm>
              <a:off x="10091840" y="904093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47"/>
            <p:cNvSpPr>
              <a:spLocks noEditPoints="1"/>
            </p:cNvSpPr>
            <p:nvPr userDrawn="1"/>
          </p:nvSpPr>
          <p:spPr bwMode="auto">
            <a:xfrm>
              <a:off x="9316527" y="1674530"/>
              <a:ext cx="521752" cy="511999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6 h 44"/>
                <a:gd name="T24" fmla="*/ 11 w 45"/>
                <a:gd name="T25" fmla="*/ 36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2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6"/>
                    <a:pt x="3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48"/>
            <p:cNvSpPr>
              <a:spLocks noEditPoints="1"/>
            </p:cNvSpPr>
            <p:nvPr userDrawn="1"/>
          </p:nvSpPr>
          <p:spPr bwMode="auto">
            <a:xfrm>
              <a:off x="9316527" y="1674530"/>
              <a:ext cx="1282436" cy="1282437"/>
            </a:xfrm>
            <a:custGeom>
              <a:avLst/>
              <a:gdLst>
                <a:gd name="T0" fmla="*/ 34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7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7 h 111"/>
                <a:gd name="T14" fmla="*/ 37 w 111"/>
                <a:gd name="T15" fmla="*/ 100 h 111"/>
                <a:gd name="T16" fmla="*/ 34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6 h 111"/>
                <a:gd name="T28" fmla="*/ 78 w 111"/>
                <a:gd name="T29" fmla="*/ 36 h 111"/>
                <a:gd name="T30" fmla="*/ 75 w 111"/>
                <a:gd name="T31" fmla="*/ 33 h 111"/>
                <a:gd name="T32" fmla="*/ 75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7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4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7 h 111"/>
                <a:gd name="T66" fmla="*/ 45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4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5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5"/>
                    <a:pt x="37" y="77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6"/>
                    <a:pt x="100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6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4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2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49"/>
            <p:cNvSpPr>
              <a:spLocks noEditPoints="1"/>
            </p:cNvSpPr>
            <p:nvPr userDrawn="1"/>
          </p:nvSpPr>
          <p:spPr bwMode="auto">
            <a:xfrm>
              <a:off x="10091840" y="2440091"/>
              <a:ext cx="507123" cy="516876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8 w 44"/>
                <a:gd name="T27" fmla="*/ 34 h 45"/>
                <a:gd name="T28" fmla="*/ 8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53"/>
            <p:cNvSpPr>
              <a:spLocks noEditPoints="1"/>
            </p:cNvSpPr>
            <p:nvPr userDrawn="1"/>
          </p:nvSpPr>
          <p:spPr bwMode="auto">
            <a:xfrm>
              <a:off x="76159" y="3210529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3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54"/>
            <p:cNvSpPr>
              <a:spLocks noEditPoints="1"/>
            </p:cNvSpPr>
            <p:nvPr userDrawn="1"/>
          </p:nvSpPr>
          <p:spPr bwMode="auto">
            <a:xfrm>
              <a:off x="76159" y="3210529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4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5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7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2"/>
                    <a:pt x="66" y="4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7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55"/>
            <p:cNvSpPr>
              <a:spLocks noEditPoints="1"/>
            </p:cNvSpPr>
            <p:nvPr userDrawn="1"/>
          </p:nvSpPr>
          <p:spPr bwMode="auto">
            <a:xfrm>
              <a:off x="836844" y="3985842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56"/>
            <p:cNvSpPr>
              <a:spLocks noEditPoints="1"/>
            </p:cNvSpPr>
            <p:nvPr userDrawn="1"/>
          </p:nvSpPr>
          <p:spPr bwMode="auto">
            <a:xfrm>
              <a:off x="1612157" y="3210529"/>
              <a:ext cx="516875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3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3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57"/>
            <p:cNvSpPr>
              <a:spLocks noEditPoints="1"/>
            </p:cNvSpPr>
            <p:nvPr userDrawn="1"/>
          </p:nvSpPr>
          <p:spPr bwMode="auto">
            <a:xfrm>
              <a:off x="1612157" y="3210529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1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0 w 112"/>
                <a:gd name="T21" fmla="*/ 8 h 111"/>
                <a:gd name="T22" fmla="*/ 104 w 112"/>
                <a:gd name="T23" fmla="*/ 11 h 111"/>
                <a:gd name="T24" fmla="*/ 104 w 112"/>
                <a:gd name="T25" fmla="*/ 34 h 111"/>
                <a:gd name="T26" fmla="*/ 100 w 112"/>
                <a:gd name="T27" fmla="*/ 37 h 111"/>
                <a:gd name="T28" fmla="*/ 78 w 112"/>
                <a:gd name="T29" fmla="*/ 37 h 111"/>
                <a:gd name="T30" fmla="*/ 75 w 112"/>
                <a:gd name="T31" fmla="*/ 34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4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4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4 h 111"/>
                <a:gd name="T68" fmla="*/ 46 w 112"/>
                <a:gd name="T69" fmla="*/ 71 h 111"/>
                <a:gd name="T70" fmla="*/ 71 w 112"/>
                <a:gd name="T71" fmla="*/ 46 h 111"/>
                <a:gd name="T72" fmla="*/ 74 w 112"/>
                <a:gd name="T73" fmla="*/ 45 h 111"/>
                <a:gd name="T74" fmla="*/ 108 w 112"/>
                <a:gd name="T75" fmla="*/ 45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4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2" y="2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4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58"/>
            <p:cNvSpPr>
              <a:spLocks noEditPoints="1"/>
            </p:cNvSpPr>
            <p:nvPr userDrawn="1"/>
          </p:nvSpPr>
          <p:spPr bwMode="auto">
            <a:xfrm>
              <a:off x="2382594" y="3985842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3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3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59"/>
            <p:cNvSpPr>
              <a:spLocks noEditPoints="1"/>
            </p:cNvSpPr>
            <p:nvPr userDrawn="1"/>
          </p:nvSpPr>
          <p:spPr bwMode="auto">
            <a:xfrm>
              <a:off x="76159" y="4761155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60"/>
            <p:cNvSpPr>
              <a:spLocks noEditPoints="1"/>
            </p:cNvSpPr>
            <p:nvPr userDrawn="1"/>
          </p:nvSpPr>
          <p:spPr bwMode="auto">
            <a:xfrm>
              <a:off x="76159" y="4761155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61"/>
            <p:cNvSpPr>
              <a:spLocks noEditPoints="1"/>
            </p:cNvSpPr>
            <p:nvPr userDrawn="1"/>
          </p:nvSpPr>
          <p:spPr bwMode="auto">
            <a:xfrm>
              <a:off x="836844" y="5521840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4 w 45"/>
                <a:gd name="T23" fmla="*/ 37 h 45"/>
                <a:gd name="T24" fmla="*/ 12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2 w 45"/>
                <a:gd name="T31" fmla="*/ 8 h 45"/>
                <a:gd name="T32" fmla="*/ 34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62"/>
            <p:cNvSpPr>
              <a:spLocks noEditPoints="1"/>
            </p:cNvSpPr>
            <p:nvPr userDrawn="1"/>
          </p:nvSpPr>
          <p:spPr bwMode="auto">
            <a:xfrm>
              <a:off x="1612157" y="4761155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63"/>
            <p:cNvSpPr>
              <a:spLocks noEditPoints="1"/>
            </p:cNvSpPr>
            <p:nvPr userDrawn="1"/>
          </p:nvSpPr>
          <p:spPr bwMode="auto">
            <a:xfrm>
              <a:off x="1612157" y="4761155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1 w 112"/>
                <a:gd name="T3" fmla="*/ 103 h 111"/>
                <a:gd name="T4" fmla="*/ 8 w 112"/>
                <a:gd name="T5" fmla="*/ 100 h 111"/>
                <a:gd name="T6" fmla="*/ 8 w 112"/>
                <a:gd name="T7" fmla="*/ 78 h 111"/>
                <a:gd name="T8" fmla="*/ 11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0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0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64"/>
            <p:cNvSpPr>
              <a:spLocks noEditPoints="1"/>
            </p:cNvSpPr>
            <p:nvPr userDrawn="1"/>
          </p:nvSpPr>
          <p:spPr bwMode="auto">
            <a:xfrm>
              <a:off x="2382594" y="5521840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3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1 w 45"/>
                <a:gd name="T31" fmla="*/ 8 h 45"/>
                <a:gd name="T32" fmla="*/ 33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65"/>
            <p:cNvSpPr>
              <a:spLocks noEditPoints="1"/>
            </p:cNvSpPr>
            <p:nvPr userDrawn="1"/>
          </p:nvSpPr>
          <p:spPr bwMode="auto">
            <a:xfrm>
              <a:off x="3157907" y="3210529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3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66"/>
            <p:cNvSpPr>
              <a:spLocks noEditPoints="1"/>
            </p:cNvSpPr>
            <p:nvPr userDrawn="1"/>
          </p:nvSpPr>
          <p:spPr bwMode="auto">
            <a:xfrm>
              <a:off x="3157907" y="3210529"/>
              <a:ext cx="1277560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4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5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8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Freeform 67"/>
            <p:cNvSpPr>
              <a:spLocks noEditPoints="1"/>
            </p:cNvSpPr>
            <p:nvPr userDrawn="1"/>
          </p:nvSpPr>
          <p:spPr bwMode="auto">
            <a:xfrm>
              <a:off x="3928344" y="3985842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Freeform 68"/>
            <p:cNvSpPr>
              <a:spLocks noEditPoints="1"/>
            </p:cNvSpPr>
            <p:nvPr userDrawn="1"/>
          </p:nvSpPr>
          <p:spPr bwMode="auto">
            <a:xfrm>
              <a:off x="4689029" y="3210529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3 h 45"/>
                <a:gd name="T22" fmla="*/ 34 w 45"/>
                <a:gd name="T23" fmla="*/ 37 h 45"/>
                <a:gd name="T24" fmla="*/ 12 w 45"/>
                <a:gd name="T25" fmla="*/ 37 h 45"/>
                <a:gd name="T26" fmla="*/ 8 w 45"/>
                <a:gd name="T27" fmla="*/ 33 h 45"/>
                <a:gd name="T28" fmla="*/ 8 w 45"/>
                <a:gd name="T29" fmla="*/ 11 h 45"/>
                <a:gd name="T30" fmla="*/ 12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Freeform 69"/>
            <p:cNvSpPr>
              <a:spLocks noEditPoints="1"/>
            </p:cNvSpPr>
            <p:nvPr userDrawn="1"/>
          </p:nvSpPr>
          <p:spPr bwMode="auto">
            <a:xfrm>
              <a:off x="4689029" y="3210529"/>
              <a:ext cx="1292189" cy="1282437"/>
            </a:xfrm>
            <a:custGeom>
              <a:avLst/>
              <a:gdLst>
                <a:gd name="T0" fmla="*/ 34 w 112"/>
                <a:gd name="T1" fmla="*/ 104 h 111"/>
                <a:gd name="T2" fmla="*/ 12 w 112"/>
                <a:gd name="T3" fmla="*/ 104 h 111"/>
                <a:gd name="T4" fmla="*/ 8 w 112"/>
                <a:gd name="T5" fmla="*/ 100 h 111"/>
                <a:gd name="T6" fmla="*/ 8 w 112"/>
                <a:gd name="T7" fmla="*/ 78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4 h 111"/>
                <a:gd name="T18" fmla="*/ 78 w 112"/>
                <a:gd name="T19" fmla="*/ 8 h 111"/>
                <a:gd name="T20" fmla="*/ 101 w 112"/>
                <a:gd name="T21" fmla="*/ 8 h 111"/>
                <a:gd name="T22" fmla="*/ 104 w 112"/>
                <a:gd name="T23" fmla="*/ 11 h 111"/>
                <a:gd name="T24" fmla="*/ 104 w 112"/>
                <a:gd name="T25" fmla="*/ 34 h 111"/>
                <a:gd name="T26" fmla="*/ 101 w 112"/>
                <a:gd name="T27" fmla="*/ 37 h 111"/>
                <a:gd name="T28" fmla="*/ 78 w 112"/>
                <a:gd name="T29" fmla="*/ 37 h 111"/>
                <a:gd name="T30" fmla="*/ 75 w 112"/>
                <a:gd name="T31" fmla="*/ 34 h 111"/>
                <a:gd name="T32" fmla="*/ 75 w 112"/>
                <a:gd name="T33" fmla="*/ 11 h 111"/>
                <a:gd name="T34" fmla="*/ 78 w 112"/>
                <a:gd name="T35" fmla="*/ 8 h 111"/>
                <a:gd name="T36" fmla="*/ 112 w 112"/>
                <a:gd name="T37" fmla="*/ 41 h 111"/>
                <a:gd name="T38" fmla="*/ 112 w 112"/>
                <a:gd name="T39" fmla="*/ 4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4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6 h 111"/>
                <a:gd name="T52" fmla="*/ 38 w 112"/>
                <a:gd name="T53" fmla="*/ 67 h 111"/>
                <a:gd name="T54" fmla="*/ 4 w 112"/>
                <a:gd name="T55" fmla="*/ 67 h 111"/>
                <a:gd name="T56" fmla="*/ 0 w 112"/>
                <a:gd name="T57" fmla="*/ 70 h 111"/>
                <a:gd name="T58" fmla="*/ 0 w 112"/>
                <a:gd name="T59" fmla="*/ 108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8 h 111"/>
                <a:gd name="T66" fmla="*/ 45 w 112"/>
                <a:gd name="T67" fmla="*/ 74 h 111"/>
                <a:gd name="T68" fmla="*/ 46 w 112"/>
                <a:gd name="T69" fmla="*/ 71 h 111"/>
                <a:gd name="T70" fmla="*/ 71 w 112"/>
                <a:gd name="T71" fmla="*/ 46 h 111"/>
                <a:gd name="T72" fmla="*/ 74 w 112"/>
                <a:gd name="T73" fmla="*/ 45 h 111"/>
                <a:gd name="T74" fmla="*/ 108 w 112"/>
                <a:gd name="T75" fmla="*/ 45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4"/>
                    <a:pt x="34" y="104"/>
                  </a:cubicBezTo>
                  <a:moveTo>
                    <a:pt x="78" y="8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3" y="37"/>
                    <a:pt x="101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4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2" y="41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2" y="2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4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Freeform 70"/>
            <p:cNvSpPr>
              <a:spLocks noEditPoints="1"/>
            </p:cNvSpPr>
            <p:nvPr userDrawn="1"/>
          </p:nvSpPr>
          <p:spPr bwMode="auto">
            <a:xfrm>
              <a:off x="5464342" y="3985842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Freeform 71"/>
            <p:cNvSpPr>
              <a:spLocks noEditPoints="1"/>
            </p:cNvSpPr>
            <p:nvPr userDrawn="1"/>
          </p:nvSpPr>
          <p:spPr bwMode="auto">
            <a:xfrm>
              <a:off x="3157907" y="4761155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Freeform 72"/>
            <p:cNvSpPr>
              <a:spLocks noEditPoints="1"/>
            </p:cNvSpPr>
            <p:nvPr userDrawn="1"/>
          </p:nvSpPr>
          <p:spPr bwMode="auto">
            <a:xfrm>
              <a:off x="3157907" y="4761155"/>
              <a:ext cx="1277560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Freeform 73"/>
            <p:cNvSpPr>
              <a:spLocks noEditPoints="1"/>
            </p:cNvSpPr>
            <p:nvPr userDrawn="1"/>
          </p:nvSpPr>
          <p:spPr bwMode="auto">
            <a:xfrm>
              <a:off x="3928344" y="5521840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2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2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Freeform 74"/>
            <p:cNvSpPr>
              <a:spLocks noEditPoints="1"/>
            </p:cNvSpPr>
            <p:nvPr userDrawn="1"/>
          </p:nvSpPr>
          <p:spPr bwMode="auto">
            <a:xfrm>
              <a:off x="4689029" y="4761155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2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2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Freeform 75"/>
            <p:cNvSpPr>
              <a:spLocks noEditPoints="1"/>
            </p:cNvSpPr>
            <p:nvPr userDrawn="1"/>
          </p:nvSpPr>
          <p:spPr bwMode="auto">
            <a:xfrm>
              <a:off x="4689029" y="4761155"/>
              <a:ext cx="1292189" cy="1282437"/>
            </a:xfrm>
            <a:custGeom>
              <a:avLst/>
              <a:gdLst>
                <a:gd name="T0" fmla="*/ 34 w 112"/>
                <a:gd name="T1" fmla="*/ 103 h 111"/>
                <a:gd name="T2" fmla="*/ 12 w 112"/>
                <a:gd name="T3" fmla="*/ 103 h 111"/>
                <a:gd name="T4" fmla="*/ 8 w 112"/>
                <a:gd name="T5" fmla="*/ 100 h 111"/>
                <a:gd name="T6" fmla="*/ 8 w 112"/>
                <a:gd name="T7" fmla="*/ 78 h 111"/>
                <a:gd name="T8" fmla="*/ 12 w 112"/>
                <a:gd name="T9" fmla="*/ 74 h 111"/>
                <a:gd name="T10" fmla="*/ 34 w 112"/>
                <a:gd name="T11" fmla="*/ 74 h 111"/>
                <a:gd name="T12" fmla="*/ 37 w 112"/>
                <a:gd name="T13" fmla="*/ 78 h 111"/>
                <a:gd name="T14" fmla="*/ 37 w 112"/>
                <a:gd name="T15" fmla="*/ 100 h 111"/>
                <a:gd name="T16" fmla="*/ 34 w 112"/>
                <a:gd name="T17" fmla="*/ 103 h 111"/>
                <a:gd name="T18" fmla="*/ 78 w 112"/>
                <a:gd name="T19" fmla="*/ 7 h 111"/>
                <a:gd name="T20" fmla="*/ 101 w 112"/>
                <a:gd name="T21" fmla="*/ 7 h 111"/>
                <a:gd name="T22" fmla="*/ 104 w 112"/>
                <a:gd name="T23" fmla="*/ 11 h 111"/>
                <a:gd name="T24" fmla="*/ 104 w 112"/>
                <a:gd name="T25" fmla="*/ 33 h 111"/>
                <a:gd name="T26" fmla="*/ 101 w 112"/>
                <a:gd name="T27" fmla="*/ 37 h 111"/>
                <a:gd name="T28" fmla="*/ 78 w 112"/>
                <a:gd name="T29" fmla="*/ 37 h 111"/>
                <a:gd name="T30" fmla="*/ 75 w 112"/>
                <a:gd name="T31" fmla="*/ 33 h 111"/>
                <a:gd name="T32" fmla="*/ 75 w 112"/>
                <a:gd name="T33" fmla="*/ 11 h 111"/>
                <a:gd name="T34" fmla="*/ 78 w 112"/>
                <a:gd name="T35" fmla="*/ 7 h 111"/>
                <a:gd name="T36" fmla="*/ 112 w 112"/>
                <a:gd name="T37" fmla="*/ 41 h 111"/>
                <a:gd name="T38" fmla="*/ 112 w 112"/>
                <a:gd name="T39" fmla="*/ 3 h 111"/>
                <a:gd name="T40" fmla="*/ 108 w 112"/>
                <a:gd name="T41" fmla="*/ 0 h 111"/>
                <a:gd name="T42" fmla="*/ 71 w 112"/>
                <a:gd name="T43" fmla="*/ 0 h 111"/>
                <a:gd name="T44" fmla="*/ 67 w 112"/>
                <a:gd name="T45" fmla="*/ 3 h 111"/>
                <a:gd name="T46" fmla="*/ 67 w 112"/>
                <a:gd name="T47" fmla="*/ 38 h 111"/>
                <a:gd name="T48" fmla="*/ 66 w 112"/>
                <a:gd name="T49" fmla="*/ 40 h 111"/>
                <a:gd name="T50" fmla="*/ 41 w 112"/>
                <a:gd name="T51" fmla="*/ 65 h 111"/>
                <a:gd name="T52" fmla="*/ 38 w 112"/>
                <a:gd name="T53" fmla="*/ 66 h 111"/>
                <a:gd name="T54" fmla="*/ 4 w 112"/>
                <a:gd name="T55" fmla="*/ 66 h 111"/>
                <a:gd name="T56" fmla="*/ 0 w 112"/>
                <a:gd name="T57" fmla="*/ 70 h 111"/>
                <a:gd name="T58" fmla="*/ 0 w 112"/>
                <a:gd name="T59" fmla="*/ 107 h 111"/>
                <a:gd name="T60" fmla="*/ 4 w 112"/>
                <a:gd name="T61" fmla="*/ 111 h 111"/>
                <a:gd name="T62" fmla="*/ 41 w 112"/>
                <a:gd name="T63" fmla="*/ 111 h 111"/>
                <a:gd name="T64" fmla="*/ 45 w 112"/>
                <a:gd name="T65" fmla="*/ 107 h 111"/>
                <a:gd name="T66" fmla="*/ 45 w 112"/>
                <a:gd name="T67" fmla="*/ 73 h 111"/>
                <a:gd name="T68" fmla="*/ 46 w 112"/>
                <a:gd name="T69" fmla="*/ 71 h 111"/>
                <a:gd name="T70" fmla="*/ 71 w 112"/>
                <a:gd name="T71" fmla="*/ 45 h 111"/>
                <a:gd name="T72" fmla="*/ 74 w 112"/>
                <a:gd name="T73" fmla="*/ 44 h 111"/>
                <a:gd name="T74" fmla="*/ 108 w 112"/>
                <a:gd name="T75" fmla="*/ 44 h 111"/>
                <a:gd name="T76" fmla="*/ 112 w 112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1">
                  <a:moveTo>
                    <a:pt x="34" y="103"/>
                  </a:moveTo>
                  <a:cubicBezTo>
                    <a:pt x="12" y="103"/>
                    <a:pt x="12" y="103"/>
                    <a:pt x="12" y="103"/>
                  </a:cubicBezTo>
                  <a:cubicBezTo>
                    <a:pt x="10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10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6" y="103"/>
                    <a:pt x="34" y="103"/>
                  </a:cubicBezTo>
                  <a:moveTo>
                    <a:pt x="78" y="7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3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3" y="37"/>
                    <a:pt x="101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2" y="41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9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2" y="43"/>
                    <a:pt x="112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76"/>
            <p:cNvSpPr>
              <a:spLocks noEditPoints="1"/>
            </p:cNvSpPr>
            <p:nvPr userDrawn="1"/>
          </p:nvSpPr>
          <p:spPr bwMode="auto">
            <a:xfrm>
              <a:off x="5464342" y="5521840"/>
              <a:ext cx="516875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77"/>
            <p:cNvSpPr>
              <a:spLocks noEditPoints="1"/>
            </p:cNvSpPr>
            <p:nvPr userDrawn="1"/>
          </p:nvSpPr>
          <p:spPr bwMode="auto">
            <a:xfrm>
              <a:off x="6234779" y="3210529"/>
              <a:ext cx="511999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1 h 45"/>
                <a:gd name="T20" fmla="*/ 37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8 w 44"/>
                <a:gd name="T27" fmla="*/ 33 h 45"/>
                <a:gd name="T28" fmla="*/ 8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78"/>
            <p:cNvSpPr>
              <a:spLocks noEditPoints="1"/>
            </p:cNvSpPr>
            <p:nvPr userDrawn="1"/>
          </p:nvSpPr>
          <p:spPr bwMode="auto">
            <a:xfrm>
              <a:off x="6234779" y="3210529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4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6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8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3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6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3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79"/>
            <p:cNvSpPr>
              <a:spLocks noEditPoints="1"/>
            </p:cNvSpPr>
            <p:nvPr userDrawn="1"/>
          </p:nvSpPr>
          <p:spPr bwMode="auto">
            <a:xfrm>
              <a:off x="7010092" y="3985842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80"/>
            <p:cNvSpPr>
              <a:spLocks noEditPoints="1"/>
            </p:cNvSpPr>
            <p:nvPr userDrawn="1"/>
          </p:nvSpPr>
          <p:spPr bwMode="auto">
            <a:xfrm>
              <a:off x="7780529" y="3210529"/>
              <a:ext cx="511999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6 w 44"/>
                <a:gd name="T19" fmla="*/ 11 h 45"/>
                <a:gd name="T20" fmla="*/ 36 w 44"/>
                <a:gd name="T21" fmla="*/ 33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3 h 45"/>
                <a:gd name="T28" fmla="*/ 7 w 44"/>
                <a:gd name="T29" fmla="*/ 11 h 45"/>
                <a:gd name="T30" fmla="*/ 11 w 44"/>
                <a:gd name="T31" fmla="*/ 8 h 45"/>
                <a:gd name="T32" fmla="*/ 33 w 44"/>
                <a:gd name="T33" fmla="*/ 8 h 45"/>
                <a:gd name="T34" fmla="*/ 36 w 44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81"/>
            <p:cNvSpPr>
              <a:spLocks noEditPoints="1"/>
            </p:cNvSpPr>
            <p:nvPr userDrawn="1"/>
          </p:nvSpPr>
          <p:spPr bwMode="auto">
            <a:xfrm>
              <a:off x="7780529" y="3210529"/>
              <a:ext cx="1282436" cy="1282437"/>
            </a:xfrm>
            <a:custGeom>
              <a:avLst/>
              <a:gdLst>
                <a:gd name="T0" fmla="*/ 33 w 111"/>
                <a:gd name="T1" fmla="*/ 104 h 111"/>
                <a:gd name="T2" fmla="*/ 11 w 111"/>
                <a:gd name="T3" fmla="*/ 104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8 h 111"/>
                <a:gd name="T14" fmla="*/ 36 w 111"/>
                <a:gd name="T15" fmla="*/ 100 h 111"/>
                <a:gd name="T16" fmla="*/ 33 w 111"/>
                <a:gd name="T17" fmla="*/ 104 h 111"/>
                <a:gd name="T18" fmla="*/ 77 w 111"/>
                <a:gd name="T19" fmla="*/ 8 h 111"/>
                <a:gd name="T20" fmla="*/ 100 w 111"/>
                <a:gd name="T21" fmla="*/ 8 h 111"/>
                <a:gd name="T22" fmla="*/ 103 w 111"/>
                <a:gd name="T23" fmla="*/ 11 h 111"/>
                <a:gd name="T24" fmla="*/ 103 w 111"/>
                <a:gd name="T25" fmla="*/ 34 h 111"/>
                <a:gd name="T26" fmla="*/ 100 w 111"/>
                <a:gd name="T27" fmla="*/ 37 h 111"/>
                <a:gd name="T28" fmla="*/ 77 w 111"/>
                <a:gd name="T29" fmla="*/ 37 h 111"/>
                <a:gd name="T30" fmla="*/ 74 w 111"/>
                <a:gd name="T31" fmla="*/ 34 h 111"/>
                <a:gd name="T32" fmla="*/ 74 w 111"/>
                <a:gd name="T33" fmla="*/ 11 h 111"/>
                <a:gd name="T34" fmla="*/ 77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4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6 h 111"/>
                <a:gd name="T52" fmla="*/ 37 w 111"/>
                <a:gd name="T53" fmla="*/ 67 h 111"/>
                <a:gd name="T54" fmla="*/ 3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8 h 111"/>
                <a:gd name="T66" fmla="*/ 44 w 111"/>
                <a:gd name="T67" fmla="*/ 74 h 111"/>
                <a:gd name="T68" fmla="*/ 45 w 111"/>
                <a:gd name="T69" fmla="*/ 71 h 111"/>
                <a:gd name="T70" fmla="*/ 71 w 111"/>
                <a:gd name="T71" fmla="*/ 46 h 111"/>
                <a:gd name="T72" fmla="*/ 73 w 111"/>
                <a:gd name="T73" fmla="*/ 45 h 111"/>
                <a:gd name="T74" fmla="*/ 107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6"/>
                    <a:pt x="36" y="7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4"/>
                    <a:pt x="33" y="104"/>
                  </a:cubicBezTo>
                  <a:moveTo>
                    <a:pt x="77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3" y="9"/>
                    <a:pt x="103" y="1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7"/>
                    <a:pt x="74" y="35"/>
                    <a:pt x="74" y="3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8"/>
                    <a:pt x="77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2"/>
                    <a:pt x="66" y="4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40"/>
                    <a:pt x="65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7"/>
                    <a:pt x="38" y="67"/>
                    <a:pt x="37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10"/>
                    <a:pt x="44" y="10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4" y="72"/>
                    <a:pt x="45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82"/>
            <p:cNvSpPr>
              <a:spLocks noEditPoints="1"/>
            </p:cNvSpPr>
            <p:nvPr userDrawn="1"/>
          </p:nvSpPr>
          <p:spPr bwMode="auto">
            <a:xfrm>
              <a:off x="8546090" y="3985842"/>
              <a:ext cx="516875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10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6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83"/>
            <p:cNvSpPr>
              <a:spLocks noEditPoints="1"/>
            </p:cNvSpPr>
            <p:nvPr userDrawn="1"/>
          </p:nvSpPr>
          <p:spPr bwMode="auto">
            <a:xfrm>
              <a:off x="6234779" y="4761155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84"/>
            <p:cNvSpPr>
              <a:spLocks noEditPoints="1"/>
            </p:cNvSpPr>
            <p:nvPr userDrawn="1"/>
          </p:nvSpPr>
          <p:spPr bwMode="auto">
            <a:xfrm>
              <a:off x="6234779" y="4761155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3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3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6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3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85"/>
            <p:cNvSpPr>
              <a:spLocks noEditPoints="1"/>
            </p:cNvSpPr>
            <p:nvPr userDrawn="1"/>
          </p:nvSpPr>
          <p:spPr bwMode="auto">
            <a:xfrm>
              <a:off x="7010092" y="5521840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2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7 w 44"/>
                <a:gd name="T27" fmla="*/ 34 h 45"/>
                <a:gd name="T28" fmla="*/ 7 w 44"/>
                <a:gd name="T29" fmla="*/ 12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6"/>
                    <a:pt x="7" y="3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86"/>
            <p:cNvSpPr>
              <a:spLocks noEditPoints="1"/>
            </p:cNvSpPr>
            <p:nvPr userDrawn="1"/>
          </p:nvSpPr>
          <p:spPr bwMode="auto">
            <a:xfrm>
              <a:off x="7780529" y="4761155"/>
              <a:ext cx="511999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6 w 44"/>
                <a:gd name="T19" fmla="*/ 11 h 44"/>
                <a:gd name="T20" fmla="*/ 36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7 w 44"/>
                <a:gd name="T27" fmla="*/ 33 h 44"/>
                <a:gd name="T28" fmla="*/ 7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6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6" y="11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6" y="9"/>
                    <a:pt x="36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87"/>
            <p:cNvSpPr>
              <a:spLocks noEditPoints="1"/>
            </p:cNvSpPr>
            <p:nvPr userDrawn="1"/>
          </p:nvSpPr>
          <p:spPr bwMode="auto">
            <a:xfrm>
              <a:off x="7780529" y="4761155"/>
              <a:ext cx="1282436" cy="1282437"/>
            </a:xfrm>
            <a:custGeom>
              <a:avLst/>
              <a:gdLst>
                <a:gd name="T0" fmla="*/ 33 w 111"/>
                <a:gd name="T1" fmla="*/ 103 h 111"/>
                <a:gd name="T2" fmla="*/ 11 w 111"/>
                <a:gd name="T3" fmla="*/ 103 h 111"/>
                <a:gd name="T4" fmla="*/ 7 w 111"/>
                <a:gd name="T5" fmla="*/ 100 h 111"/>
                <a:gd name="T6" fmla="*/ 7 w 111"/>
                <a:gd name="T7" fmla="*/ 78 h 111"/>
                <a:gd name="T8" fmla="*/ 11 w 111"/>
                <a:gd name="T9" fmla="*/ 74 h 111"/>
                <a:gd name="T10" fmla="*/ 33 w 111"/>
                <a:gd name="T11" fmla="*/ 74 h 111"/>
                <a:gd name="T12" fmla="*/ 36 w 111"/>
                <a:gd name="T13" fmla="*/ 78 h 111"/>
                <a:gd name="T14" fmla="*/ 36 w 111"/>
                <a:gd name="T15" fmla="*/ 100 h 111"/>
                <a:gd name="T16" fmla="*/ 33 w 111"/>
                <a:gd name="T17" fmla="*/ 103 h 111"/>
                <a:gd name="T18" fmla="*/ 77 w 111"/>
                <a:gd name="T19" fmla="*/ 7 h 111"/>
                <a:gd name="T20" fmla="*/ 100 w 111"/>
                <a:gd name="T21" fmla="*/ 7 h 111"/>
                <a:gd name="T22" fmla="*/ 103 w 111"/>
                <a:gd name="T23" fmla="*/ 11 h 111"/>
                <a:gd name="T24" fmla="*/ 103 w 111"/>
                <a:gd name="T25" fmla="*/ 33 h 111"/>
                <a:gd name="T26" fmla="*/ 100 w 111"/>
                <a:gd name="T27" fmla="*/ 37 h 111"/>
                <a:gd name="T28" fmla="*/ 77 w 111"/>
                <a:gd name="T29" fmla="*/ 37 h 111"/>
                <a:gd name="T30" fmla="*/ 74 w 111"/>
                <a:gd name="T31" fmla="*/ 33 h 111"/>
                <a:gd name="T32" fmla="*/ 74 w 111"/>
                <a:gd name="T33" fmla="*/ 11 h 111"/>
                <a:gd name="T34" fmla="*/ 77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7 w 111"/>
                <a:gd name="T41" fmla="*/ 0 h 111"/>
                <a:gd name="T42" fmla="*/ 70 w 111"/>
                <a:gd name="T43" fmla="*/ 0 h 111"/>
                <a:gd name="T44" fmla="*/ 66 w 111"/>
                <a:gd name="T45" fmla="*/ 3 h 111"/>
                <a:gd name="T46" fmla="*/ 66 w 111"/>
                <a:gd name="T47" fmla="*/ 38 h 111"/>
                <a:gd name="T48" fmla="*/ 65 w 111"/>
                <a:gd name="T49" fmla="*/ 40 h 111"/>
                <a:gd name="T50" fmla="*/ 40 w 111"/>
                <a:gd name="T51" fmla="*/ 65 h 111"/>
                <a:gd name="T52" fmla="*/ 37 w 111"/>
                <a:gd name="T53" fmla="*/ 66 h 111"/>
                <a:gd name="T54" fmla="*/ 3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3 w 111"/>
                <a:gd name="T61" fmla="*/ 111 h 111"/>
                <a:gd name="T62" fmla="*/ 41 w 111"/>
                <a:gd name="T63" fmla="*/ 111 h 111"/>
                <a:gd name="T64" fmla="*/ 44 w 111"/>
                <a:gd name="T65" fmla="*/ 107 h 111"/>
                <a:gd name="T66" fmla="*/ 44 w 111"/>
                <a:gd name="T67" fmla="*/ 73 h 111"/>
                <a:gd name="T68" fmla="*/ 45 w 111"/>
                <a:gd name="T69" fmla="*/ 71 h 111"/>
                <a:gd name="T70" fmla="*/ 71 w 111"/>
                <a:gd name="T71" fmla="*/ 45 h 111"/>
                <a:gd name="T72" fmla="*/ 73 w 111"/>
                <a:gd name="T73" fmla="*/ 44 h 111"/>
                <a:gd name="T74" fmla="*/ 107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3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7" y="102"/>
                    <a:pt x="7" y="100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6"/>
                    <a:pt x="9" y="74"/>
                    <a:pt x="11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5" y="74"/>
                    <a:pt x="36" y="76"/>
                    <a:pt x="36" y="7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2"/>
                    <a:pt x="35" y="103"/>
                    <a:pt x="33" y="103"/>
                  </a:cubicBezTo>
                  <a:moveTo>
                    <a:pt x="77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3" y="9"/>
                    <a:pt x="103" y="11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2" y="37"/>
                    <a:pt x="100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7"/>
                    <a:pt x="74" y="35"/>
                    <a:pt x="74" y="33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6" y="7"/>
                    <a:pt x="77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09" y="0"/>
                    <a:pt x="10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9"/>
                    <a:pt x="65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6"/>
                    <a:pt x="37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1" y="111"/>
                    <a:pt x="3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4" y="109"/>
                    <a:pt x="44" y="107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1"/>
                    <a:pt x="45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2" y="44"/>
                    <a:pt x="73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9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88"/>
            <p:cNvSpPr>
              <a:spLocks noEditPoints="1"/>
            </p:cNvSpPr>
            <p:nvPr userDrawn="1"/>
          </p:nvSpPr>
          <p:spPr bwMode="auto">
            <a:xfrm>
              <a:off x="8546090" y="5521840"/>
              <a:ext cx="516875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2 h 45"/>
                <a:gd name="T20" fmla="*/ 37 w 45"/>
                <a:gd name="T21" fmla="*/ 34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4 h 45"/>
                <a:gd name="T28" fmla="*/ 8 w 45"/>
                <a:gd name="T29" fmla="*/ 12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6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6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89"/>
            <p:cNvSpPr>
              <a:spLocks noEditPoints="1"/>
            </p:cNvSpPr>
            <p:nvPr userDrawn="1"/>
          </p:nvSpPr>
          <p:spPr bwMode="auto">
            <a:xfrm>
              <a:off x="9316527" y="3210529"/>
              <a:ext cx="521752" cy="521752"/>
            </a:xfrm>
            <a:custGeom>
              <a:avLst/>
              <a:gdLst>
                <a:gd name="T0" fmla="*/ 41 w 45"/>
                <a:gd name="T1" fmla="*/ 0 h 45"/>
                <a:gd name="T2" fmla="*/ 4 w 45"/>
                <a:gd name="T3" fmla="*/ 0 h 45"/>
                <a:gd name="T4" fmla="*/ 0 w 45"/>
                <a:gd name="T5" fmla="*/ 4 h 45"/>
                <a:gd name="T6" fmla="*/ 0 w 45"/>
                <a:gd name="T7" fmla="*/ 41 h 45"/>
                <a:gd name="T8" fmla="*/ 4 w 45"/>
                <a:gd name="T9" fmla="*/ 45 h 45"/>
                <a:gd name="T10" fmla="*/ 41 w 45"/>
                <a:gd name="T11" fmla="*/ 45 h 45"/>
                <a:gd name="T12" fmla="*/ 45 w 45"/>
                <a:gd name="T13" fmla="*/ 41 h 45"/>
                <a:gd name="T14" fmla="*/ 45 w 45"/>
                <a:gd name="T15" fmla="*/ 4 h 45"/>
                <a:gd name="T16" fmla="*/ 41 w 45"/>
                <a:gd name="T17" fmla="*/ 0 h 45"/>
                <a:gd name="T18" fmla="*/ 37 w 45"/>
                <a:gd name="T19" fmla="*/ 11 h 45"/>
                <a:gd name="T20" fmla="*/ 37 w 45"/>
                <a:gd name="T21" fmla="*/ 33 h 45"/>
                <a:gd name="T22" fmla="*/ 34 w 45"/>
                <a:gd name="T23" fmla="*/ 37 h 45"/>
                <a:gd name="T24" fmla="*/ 11 w 45"/>
                <a:gd name="T25" fmla="*/ 37 h 45"/>
                <a:gd name="T26" fmla="*/ 8 w 45"/>
                <a:gd name="T27" fmla="*/ 33 h 45"/>
                <a:gd name="T28" fmla="*/ 8 w 45"/>
                <a:gd name="T29" fmla="*/ 11 h 45"/>
                <a:gd name="T30" fmla="*/ 11 w 45"/>
                <a:gd name="T31" fmla="*/ 8 h 45"/>
                <a:gd name="T32" fmla="*/ 34 w 45"/>
                <a:gd name="T33" fmla="*/ 8 h 45"/>
                <a:gd name="T34" fmla="*/ 37 w 45"/>
                <a:gd name="T3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5" y="43"/>
                    <a:pt x="45" y="4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2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90"/>
            <p:cNvSpPr>
              <a:spLocks noEditPoints="1"/>
            </p:cNvSpPr>
            <p:nvPr userDrawn="1"/>
          </p:nvSpPr>
          <p:spPr bwMode="auto">
            <a:xfrm>
              <a:off x="9316527" y="3210529"/>
              <a:ext cx="1282436" cy="1282437"/>
            </a:xfrm>
            <a:custGeom>
              <a:avLst/>
              <a:gdLst>
                <a:gd name="T0" fmla="*/ 34 w 111"/>
                <a:gd name="T1" fmla="*/ 104 h 111"/>
                <a:gd name="T2" fmla="*/ 11 w 111"/>
                <a:gd name="T3" fmla="*/ 104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4 w 111"/>
                <a:gd name="T17" fmla="*/ 104 h 111"/>
                <a:gd name="T18" fmla="*/ 78 w 111"/>
                <a:gd name="T19" fmla="*/ 8 h 111"/>
                <a:gd name="T20" fmla="*/ 100 w 111"/>
                <a:gd name="T21" fmla="*/ 8 h 111"/>
                <a:gd name="T22" fmla="*/ 104 w 111"/>
                <a:gd name="T23" fmla="*/ 11 h 111"/>
                <a:gd name="T24" fmla="*/ 104 w 111"/>
                <a:gd name="T25" fmla="*/ 34 h 111"/>
                <a:gd name="T26" fmla="*/ 100 w 111"/>
                <a:gd name="T27" fmla="*/ 37 h 111"/>
                <a:gd name="T28" fmla="*/ 78 w 111"/>
                <a:gd name="T29" fmla="*/ 37 h 111"/>
                <a:gd name="T30" fmla="*/ 75 w 111"/>
                <a:gd name="T31" fmla="*/ 34 h 111"/>
                <a:gd name="T32" fmla="*/ 75 w 111"/>
                <a:gd name="T33" fmla="*/ 11 h 111"/>
                <a:gd name="T34" fmla="*/ 78 w 111"/>
                <a:gd name="T35" fmla="*/ 8 h 111"/>
                <a:gd name="T36" fmla="*/ 111 w 111"/>
                <a:gd name="T37" fmla="*/ 41 h 111"/>
                <a:gd name="T38" fmla="*/ 111 w 111"/>
                <a:gd name="T39" fmla="*/ 4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4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6 h 111"/>
                <a:gd name="T52" fmla="*/ 38 w 111"/>
                <a:gd name="T53" fmla="*/ 67 h 111"/>
                <a:gd name="T54" fmla="*/ 4 w 111"/>
                <a:gd name="T55" fmla="*/ 67 h 111"/>
                <a:gd name="T56" fmla="*/ 0 w 111"/>
                <a:gd name="T57" fmla="*/ 70 h 111"/>
                <a:gd name="T58" fmla="*/ 0 w 111"/>
                <a:gd name="T59" fmla="*/ 108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8 h 111"/>
                <a:gd name="T66" fmla="*/ 45 w 111"/>
                <a:gd name="T67" fmla="*/ 74 h 111"/>
                <a:gd name="T68" fmla="*/ 46 w 111"/>
                <a:gd name="T69" fmla="*/ 71 h 111"/>
                <a:gd name="T70" fmla="*/ 71 w 111"/>
                <a:gd name="T71" fmla="*/ 46 h 111"/>
                <a:gd name="T72" fmla="*/ 74 w 111"/>
                <a:gd name="T73" fmla="*/ 45 h 111"/>
                <a:gd name="T74" fmla="*/ 108 w 111"/>
                <a:gd name="T75" fmla="*/ 45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4"/>
                  </a:moveTo>
                  <a:cubicBezTo>
                    <a:pt x="11" y="104"/>
                    <a:pt x="11" y="104"/>
                    <a:pt x="11" y="104"/>
                  </a:cubicBezTo>
                  <a:cubicBezTo>
                    <a:pt x="9" y="104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4"/>
                    <a:pt x="34" y="104"/>
                  </a:cubicBezTo>
                  <a:moveTo>
                    <a:pt x="78" y="8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2" y="8"/>
                    <a:pt x="104" y="9"/>
                    <a:pt x="104" y="11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4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8"/>
                    <a:pt x="78" y="8"/>
                  </a:cubicBezTo>
                  <a:moveTo>
                    <a:pt x="111" y="41"/>
                  </a:moveTo>
                  <a:cubicBezTo>
                    <a:pt x="111" y="4"/>
                    <a:pt x="111" y="4"/>
                    <a:pt x="111" y="4"/>
                  </a:cubicBezTo>
                  <a:cubicBezTo>
                    <a:pt x="111" y="2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40"/>
                    <a:pt x="66" y="4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7"/>
                    <a:pt x="39" y="67"/>
                    <a:pt x="3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8"/>
                    <a:pt x="0" y="7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10"/>
                    <a:pt x="45" y="108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3"/>
                    <a:pt x="45" y="72"/>
                    <a:pt x="46" y="7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5"/>
                    <a:pt x="73" y="45"/>
                    <a:pt x="74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0" y="45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91"/>
            <p:cNvSpPr>
              <a:spLocks noEditPoints="1"/>
            </p:cNvSpPr>
            <p:nvPr userDrawn="1"/>
          </p:nvSpPr>
          <p:spPr bwMode="auto">
            <a:xfrm>
              <a:off x="10091840" y="3985842"/>
              <a:ext cx="507123" cy="507123"/>
            </a:xfrm>
            <a:custGeom>
              <a:avLst/>
              <a:gdLst>
                <a:gd name="T0" fmla="*/ 41 w 44"/>
                <a:gd name="T1" fmla="*/ 0 h 44"/>
                <a:gd name="T2" fmla="*/ 3 w 44"/>
                <a:gd name="T3" fmla="*/ 0 h 44"/>
                <a:gd name="T4" fmla="*/ 0 w 44"/>
                <a:gd name="T5" fmla="*/ 3 h 44"/>
                <a:gd name="T6" fmla="*/ 0 w 44"/>
                <a:gd name="T7" fmla="*/ 41 h 44"/>
                <a:gd name="T8" fmla="*/ 3 w 44"/>
                <a:gd name="T9" fmla="*/ 44 h 44"/>
                <a:gd name="T10" fmla="*/ 41 w 44"/>
                <a:gd name="T11" fmla="*/ 44 h 44"/>
                <a:gd name="T12" fmla="*/ 44 w 44"/>
                <a:gd name="T13" fmla="*/ 41 h 44"/>
                <a:gd name="T14" fmla="*/ 44 w 44"/>
                <a:gd name="T15" fmla="*/ 3 h 44"/>
                <a:gd name="T16" fmla="*/ 41 w 44"/>
                <a:gd name="T17" fmla="*/ 0 h 44"/>
                <a:gd name="T18" fmla="*/ 37 w 44"/>
                <a:gd name="T19" fmla="*/ 11 h 44"/>
                <a:gd name="T20" fmla="*/ 37 w 44"/>
                <a:gd name="T21" fmla="*/ 33 h 44"/>
                <a:gd name="T22" fmla="*/ 33 w 44"/>
                <a:gd name="T23" fmla="*/ 37 h 44"/>
                <a:gd name="T24" fmla="*/ 11 w 44"/>
                <a:gd name="T25" fmla="*/ 37 h 44"/>
                <a:gd name="T26" fmla="*/ 8 w 44"/>
                <a:gd name="T27" fmla="*/ 33 h 44"/>
                <a:gd name="T28" fmla="*/ 8 w 44"/>
                <a:gd name="T29" fmla="*/ 11 h 44"/>
                <a:gd name="T30" fmla="*/ 11 w 44"/>
                <a:gd name="T31" fmla="*/ 7 h 44"/>
                <a:gd name="T32" fmla="*/ 33 w 44"/>
                <a:gd name="T33" fmla="*/ 7 h 44"/>
                <a:gd name="T34" fmla="*/ 37 w 44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4" y="43"/>
                    <a:pt x="44" y="4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Freeform 95"/>
            <p:cNvSpPr>
              <a:spLocks noEditPoints="1"/>
            </p:cNvSpPr>
            <p:nvPr userDrawn="1"/>
          </p:nvSpPr>
          <p:spPr bwMode="auto">
            <a:xfrm>
              <a:off x="9316527" y="4761155"/>
              <a:ext cx="521752" cy="507123"/>
            </a:xfrm>
            <a:custGeom>
              <a:avLst/>
              <a:gdLst>
                <a:gd name="T0" fmla="*/ 41 w 45"/>
                <a:gd name="T1" fmla="*/ 0 h 44"/>
                <a:gd name="T2" fmla="*/ 4 w 45"/>
                <a:gd name="T3" fmla="*/ 0 h 44"/>
                <a:gd name="T4" fmla="*/ 0 w 45"/>
                <a:gd name="T5" fmla="*/ 3 h 44"/>
                <a:gd name="T6" fmla="*/ 0 w 45"/>
                <a:gd name="T7" fmla="*/ 41 h 44"/>
                <a:gd name="T8" fmla="*/ 4 w 45"/>
                <a:gd name="T9" fmla="*/ 44 h 44"/>
                <a:gd name="T10" fmla="*/ 41 w 45"/>
                <a:gd name="T11" fmla="*/ 44 h 44"/>
                <a:gd name="T12" fmla="*/ 45 w 45"/>
                <a:gd name="T13" fmla="*/ 41 h 44"/>
                <a:gd name="T14" fmla="*/ 45 w 45"/>
                <a:gd name="T15" fmla="*/ 3 h 44"/>
                <a:gd name="T16" fmla="*/ 41 w 45"/>
                <a:gd name="T17" fmla="*/ 0 h 44"/>
                <a:gd name="T18" fmla="*/ 37 w 45"/>
                <a:gd name="T19" fmla="*/ 11 h 44"/>
                <a:gd name="T20" fmla="*/ 37 w 45"/>
                <a:gd name="T21" fmla="*/ 33 h 44"/>
                <a:gd name="T22" fmla="*/ 34 w 45"/>
                <a:gd name="T23" fmla="*/ 37 h 44"/>
                <a:gd name="T24" fmla="*/ 11 w 45"/>
                <a:gd name="T25" fmla="*/ 37 h 44"/>
                <a:gd name="T26" fmla="*/ 8 w 45"/>
                <a:gd name="T27" fmla="*/ 33 h 44"/>
                <a:gd name="T28" fmla="*/ 8 w 45"/>
                <a:gd name="T29" fmla="*/ 11 h 44"/>
                <a:gd name="T30" fmla="*/ 11 w 45"/>
                <a:gd name="T31" fmla="*/ 7 h 44"/>
                <a:gd name="T32" fmla="*/ 34 w 45"/>
                <a:gd name="T33" fmla="*/ 7 h 44"/>
                <a:gd name="T34" fmla="*/ 37 w 45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4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4"/>
                    <a:pt x="45" y="43"/>
                    <a:pt x="45" y="41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3" y="0"/>
                    <a:pt x="41" y="0"/>
                  </a:cubicBezTo>
                  <a:moveTo>
                    <a:pt x="37" y="11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5"/>
                    <a:pt x="35" y="37"/>
                    <a:pt x="34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7"/>
                    <a:pt x="11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7" y="9"/>
                    <a:pt x="3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Freeform 96"/>
            <p:cNvSpPr>
              <a:spLocks noEditPoints="1"/>
            </p:cNvSpPr>
            <p:nvPr userDrawn="1"/>
          </p:nvSpPr>
          <p:spPr bwMode="auto">
            <a:xfrm>
              <a:off x="9316527" y="4761155"/>
              <a:ext cx="1282436" cy="1282437"/>
            </a:xfrm>
            <a:custGeom>
              <a:avLst/>
              <a:gdLst>
                <a:gd name="T0" fmla="*/ 34 w 111"/>
                <a:gd name="T1" fmla="*/ 103 h 111"/>
                <a:gd name="T2" fmla="*/ 11 w 111"/>
                <a:gd name="T3" fmla="*/ 103 h 111"/>
                <a:gd name="T4" fmla="*/ 8 w 111"/>
                <a:gd name="T5" fmla="*/ 100 h 111"/>
                <a:gd name="T6" fmla="*/ 8 w 111"/>
                <a:gd name="T7" fmla="*/ 78 h 111"/>
                <a:gd name="T8" fmla="*/ 11 w 111"/>
                <a:gd name="T9" fmla="*/ 74 h 111"/>
                <a:gd name="T10" fmla="*/ 34 w 111"/>
                <a:gd name="T11" fmla="*/ 74 h 111"/>
                <a:gd name="T12" fmla="*/ 37 w 111"/>
                <a:gd name="T13" fmla="*/ 78 h 111"/>
                <a:gd name="T14" fmla="*/ 37 w 111"/>
                <a:gd name="T15" fmla="*/ 100 h 111"/>
                <a:gd name="T16" fmla="*/ 34 w 111"/>
                <a:gd name="T17" fmla="*/ 103 h 111"/>
                <a:gd name="T18" fmla="*/ 78 w 111"/>
                <a:gd name="T19" fmla="*/ 7 h 111"/>
                <a:gd name="T20" fmla="*/ 100 w 111"/>
                <a:gd name="T21" fmla="*/ 7 h 111"/>
                <a:gd name="T22" fmla="*/ 104 w 111"/>
                <a:gd name="T23" fmla="*/ 11 h 111"/>
                <a:gd name="T24" fmla="*/ 104 w 111"/>
                <a:gd name="T25" fmla="*/ 33 h 111"/>
                <a:gd name="T26" fmla="*/ 100 w 111"/>
                <a:gd name="T27" fmla="*/ 37 h 111"/>
                <a:gd name="T28" fmla="*/ 78 w 111"/>
                <a:gd name="T29" fmla="*/ 37 h 111"/>
                <a:gd name="T30" fmla="*/ 75 w 111"/>
                <a:gd name="T31" fmla="*/ 33 h 111"/>
                <a:gd name="T32" fmla="*/ 75 w 111"/>
                <a:gd name="T33" fmla="*/ 11 h 111"/>
                <a:gd name="T34" fmla="*/ 78 w 111"/>
                <a:gd name="T35" fmla="*/ 7 h 111"/>
                <a:gd name="T36" fmla="*/ 111 w 111"/>
                <a:gd name="T37" fmla="*/ 41 h 111"/>
                <a:gd name="T38" fmla="*/ 111 w 111"/>
                <a:gd name="T39" fmla="*/ 3 h 111"/>
                <a:gd name="T40" fmla="*/ 108 w 111"/>
                <a:gd name="T41" fmla="*/ 0 h 111"/>
                <a:gd name="T42" fmla="*/ 70 w 111"/>
                <a:gd name="T43" fmla="*/ 0 h 111"/>
                <a:gd name="T44" fmla="*/ 67 w 111"/>
                <a:gd name="T45" fmla="*/ 3 h 111"/>
                <a:gd name="T46" fmla="*/ 67 w 111"/>
                <a:gd name="T47" fmla="*/ 38 h 111"/>
                <a:gd name="T48" fmla="*/ 66 w 111"/>
                <a:gd name="T49" fmla="*/ 40 h 111"/>
                <a:gd name="T50" fmla="*/ 40 w 111"/>
                <a:gd name="T51" fmla="*/ 65 h 111"/>
                <a:gd name="T52" fmla="*/ 38 w 111"/>
                <a:gd name="T53" fmla="*/ 66 h 111"/>
                <a:gd name="T54" fmla="*/ 4 w 111"/>
                <a:gd name="T55" fmla="*/ 66 h 111"/>
                <a:gd name="T56" fmla="*/ 0 w 111"/>
                <a:gd name="T57" fmla="*/ 70 h 111"/>
                <a:gd name="T58" fmla="*/ 0 w 111"/>
                <a:gd name="T59" fmla="*/ 107 h 111"/>
                <a:gd name="T60" fmla="*/ 4 w 111"/>
                <a:gd name="T61" fmla="*/ 111 h 111"/>
                <a:gd name="T62" fmla="*/ 41 w 111"/>
                <a:gd name="T63" fmla="*/ 111 h 111"/>
                <a:gd name="T64" fmla="*/ 45 w 111"/>
                <a:gd name="T65" fmla="*/ 107 h 111"/>
                <a:gd name="T66" fmla="*/ 45 w 111"/>
                <a:gd name="T67" fmla="*/ 73 h 111"/>
                <a:gd name="T68" fmla="*/ 46 w 111"/>
                <a:gd name="T69" fmla="*/ 71 h 111"/>
                <a:gd name="T70" fmla="*/ 71 w 111"/>
                <a:gd name="T71" fmla="*/ 45 h 111"/>
                <a:gd name="T72" fmla="*/ 74 w 111"/>
                <a:gd name="T73" fmla="*/ 44 h 111"/>
                <a:gd name="T74" fmla="*/ 108 w 111"/>
                <a:gd name="T75" fmla="*/ 44 h 111"/>
                <a:gd name="T76" fmla="*/ 111 w 111"/>
                <a:gd name="T77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11">
                  <a:moveTo>
                    <a:pt x="3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9" y="103"/>
                    <a:pt x="8" y="102"/>
                    <a:pt x="8" y="10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6"/>
                    <a:pt x="9" y="74"/>
                    <a:pt x="11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5" y="74"/>
                    <a:pt x="37" y="76"/>
                    <a:pt x="37" y="78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2"/>
                    <a:pt x="35" y="103"/>
                    <a:pt x="34" y="103"/>
                  </a:cubicBezTo>
                  <a:moveTo>
                    <a:pt x="78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5"/>
                    <a:pt x="102" y="37"/>
                    <a:pt x="10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6" y="7"/>
                    <a:pt x="78" y="7"/>
                  </a:cubicBezTo>
                  <a:moveTo>
                    <a:pt x="111" y="41"/>
                  </a:move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0" y="0"/>
                    <a:pt x="10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1"/>
                    <a:pt x="67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9"/>
                    <a:pt x="66" y="40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39" y="66"/>
                    <a:pt x="38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8"/>
                    <a:pt x="0" y="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9"/>
                    <a:pt x="2" y="111"/>
                    <a:pt x="4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3" y="111"/>
                    <a:pt x="45" y="109"/>
                    <a:pt x="45" y="107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45" y="71"/>
                    <a:pt x="46" y="71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0" y="44"/>
                    <a:pt x="111" y="43"/>
                    <a:pt x="111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Freeform 97"/>
            <p:cNvSpPr>
              <a:spLocks noEditPoints="1"/>
            </p:cNvSpPr>
            <p:nvPr userDrawn="1"/>
          </p:nvSpPr>
          <p:spPr bwMode="auto">
            <a:xfrm>
              <a:off x="10091840" y="5521840"/>
              <a:ext cx="507123" cy="521752"/>
            </a:xfrm>
            <a:custGeom>
              <a:avLst/>
              <a:gdLst>
                <a:gd name="T0" fmla="*/ 41 w 44"/>
                <a:gd name="T1" fmla="*/ 0 h 45"/>
                <a:gd name="T2" fmla="*/ 3 w 44"/>
                <a:gd name="T3" fmla="*/ 0 h 45"/>
                <a:gd name="T4" fmla="*/ 0 w 44"/>
                <a:gd name="T5" fmla="*/ 4 h 45"/>
                <a:gd name="T6" fmla="*/ 0 w 44"/>
                <a:gd name="T7" fmla="*/ 41 h 45"/>
                <a:gd name="T8" fmla="*/ 3 w 44"/>
                <a:gd name="T9" fmla="*/ 45 h 45"/>
                <a:gd name="T10" fmla="*/ 41 w 44"/>
                <a:gd name="T11" fmla="*/ 45 h 45"/>
                <a:gd name="T12" fmla="*/ 44 w 44"/>
                <a:gd name="T13" fmla="*/ 41 h 45"/>
                <a:gd name="T14" fmla="*/ 44 w 44"/>
                <a:gd name="T15" fmla="*/ 4 h 45"/>
                <a:gd name="T16" fmla="*/ 41 w 44"/>
                <a:gd name="T17" fmla="*/ 0 h 45"/>
                <a:gd name="T18" fmla="*/ 37 w 44"/>
                <a:gd name="T19" fmla="*/ 12 h 45"/>
                <a:gd name="T20" fmla="*/ 37 w 44"/>
                <a:gd name="T21" fmla="*/ 34 h 45"/>
                <a:gd name="T22" fmla="*/ 33 w 44"/>
                <a:gd name="T23" fmla="*/ 37 h 45"/>
                <a:gd name="T24" fmla="*/ 11 w 44"/>
                <a:gd name="T25" fmla="*/ 37 h 45"/>
                <a:gd name="T26" fmla="*/ 8 w 44"/>
                <a:gd name="T27" fmla="*/ 34 h 45"/>
                <a:gd name="T28" fmla="*/ 8 w 44"/>
                <a:gd name="T29" fmla="*/ 12 h 45"/>
                <a:gd name="T30" fmla="*/ 11 w 44"/>
                <a:gd name="T31" fmla="*/ 8 h 45"/>
                <a:gd name="T32" fmla="*/ 33 w 44"/>
                <a:gd name="T33" fmla="*/ 8 h 45"/>
                <a:gd name="T34" fmla="*/ 37 w 44"/>
                <a:gd name="T3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4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5"/>
                    <a:pt x="44" y="43"/>
                    <a:pt x="44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moveTo>
                    <a:pt x="37" y="12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8" y="36"/>
                    <a:pt x="8" y="3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" name="Rounded Rectangle 4"/>
          <p:cNvSpPr/>
          <p:nvPr userDrawn="1"/>
        </p:nvSpPr>
        <p:spPr>
          <a:xfrm>
            <a:off x="772160" y="1097280"/>
            <a:ext cx="7599680" cy="294894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5" y="1910322"/>
            <a:ext cx="6022850" cy="1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16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635647"/>
            <a:ext cx="2700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32839" y="1635647"/>
            <a:ext cx="5400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4" y="591531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1163" y="1276350"/>
            <a:ext cx="2700000" cy="287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34277" y="1265769"/>
            <a:ext cx="5400000" cy="2978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3973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635647"/>
            <a:ext cx="5400000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2161" y="1635647"/>
            <a:ext cx="2719239" cy="30236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164" y="591531"/>
            <a:ext cx="8321675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1163" y="1276350"/>
            <a:ext cx="5400000" cy="287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3599" y="1265769"/>
            <a:ext cx="2719239" cy="2978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5369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743658"/>
            <a:ext cx="3473451" cy="291565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232312"/>
            <a:ext cx="3473451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51389" y="0"/>
            <a:ext cx="4392612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164" y="591531"/>
            <a:ext cx="3981451" cy="432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9068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4" y="232312"/>
            <a:ext cx="4068925" cy="2154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200" b="0" i="0" kern="12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Helvetica Neue Thin"/>
              </a:defRPr>
            </a:lvl1pPr>
          </a:lstStyle>
          <a:p>
            <a:pPr marL="0" lvl="0" indent="0" algn="l" rtl="0" eaLnBrk="1" fontAlgn="base" hangingPunct="1">
              <a:spcBef>
                <a:spcPts val="2400"/>
              </a:spcBef>
              <a:spcAft>
                <a:spcPct val="0"/>
              </a:spcAft>
              <a:buClr>
                <a:srgbClr val="400095"/>
              </a:buClr>
              <a:buFont typeface="Arial" pitchFamily="34" charset="0"/>
              <a:buNone/>
            </a:pPr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4" y="591531"/>
            <a:ext cx="8321675" cy="4321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331" y="1300094"/>
            <a:ext cx="3608901" cy="923330"/>
          </a:xfrm>
        </p:spPr>
        <p:txBody>
          <a:bodyPr wrap="square" anchor="b" anchorCtr="0">
            <a:spAutoFit/>
          </a:bodyPr>
          <a:lstStyle>
            <a:lvl1pPr algn="l">
              <a:defRPr sz="3600" b="0" i="0">
                <a:solidFill>
                  <a:schemeClr val="bg1"/>
                </a:solidFill>
                <a:latin typeface="+mj-lt"/>
                <a:cs typeface="Helvetica Neue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11163" y="2338377"/>
            <a:ext cx="4077120" cy="27699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51389" y="0"/>
            <a:ext cx="4392612" cy="51435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953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emf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31.xml" /><Relationship Id="rId18" Type="http://schemas.openxmlformats.org/officeDocument/2006/relationships/slideLayout" Target="../slideLayouts/slideLayout36.xml" /><Relationship Id="rId3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30.xml" /><Relationship Id="rId17" Type="http://schemas.openxmlformats.org/officeDocument/2006/relationships/slideLayout" Target="../slideLayouts/slideLayout35.xml" /><Relationship Id="rId2" Type="http://schemas.openxmlformats.org/officeDocument/2006/relationships/slideLayout" Target="../slideLayouts/slideLayout20.xml" /><Relationship Id="rId16" Type="http://schemas.openxmlformats.org/officeDocument/2006/relationships/slideLayout" Target="../slideLayouts/slideLayout34.xml" /><Relationship Id="rId20" Type="http://schemas.openxmlformats.org/officeDocument/2006/relationships/image" Target="../media/image1.emf" /><Relationship Id="rId1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9.xml" /><Relationship Id="rId5" Type="http://schemas.openxmlformats.org/officeDocument/2006/relationships/slideLayout" Target="../slideLayouts/slideLayout23.xml" /><Relationship Id="rId15" Type="http://schemas.openxmlformats.org/officeDocument/2006/relationships/slideLayout" Target="../slideLayouts/slideLayout33.xml" /><Relationship Id="rId10" Type="http://schemas.openxmlformats.org/officeDocument/2006/relationships/slideLayout" Target="../slideLayouts/slideLayout28.xml" /><Relationship Id="rId19" Type="http://schemas.openxmlformats.org/officeDocument/2006/relationships/theme" Target="../theme/theme2.xml" /><Relationship Id="rId4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7.xml" /><Relationship Id="rId14" Type="http://schemas.openxmlformats.org/officeDocument/2006/relationships/slideLayout" Target="../slideLayouts/slideLayout3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616" b="36894"/>
          <a:stretch/>
        </p:blipFill>
        <p:spPr>
          <a:xfrm>
            <a:off x="6082772" y="2348864"/>
            <a:ext cx="3061229" cy="2794636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164" y="591531"/>
            <a:ext cx="8321675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311612"/>
            <a:ext cx="8321676" cy="334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nChain </a:t>
            </a: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8603043" y="4804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Rock Sans" pitchFamily="34" charset="0"/>
                <a:cs typeface="Arial" pitchFamily="34" charset="0"/>
              </a:defRPr>
            </a:lvl1pPr>
          </a:lstStyle>
          <a:p>
            <a:pPr lvl="0" algn="r"/>
            <a:fld id="{8F8F4CE0-D5D4-4300-9735-A300A5DBA93A}" type="slidenum">
              <a:rPr lang="en-GB" sz="800" b="0" i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Helvetica Neue Thin"/>
              </a:rPr>
              <a:pPr lvl="0" algn="r"/>
              <a:t>‹#›</a:t>
            </a:fld>
            <a:endParaRPr lang="zh-CN" sz="800" b="0" i="0" dirty="0">
              <a:solidFill>
                <a:schemeClr val="accent5">
                  <a:lumMod val="75000"/>
                </a:schemeClr>
              </a:solidFill>
              <a:latin typeface="+mj-lt"/>
              <a:cs typeface="Helvetica Neue Thin"/>
            </a:endParaRPr>
          </a:p>
        </p:txBody>
      </p:sp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428563" y="4896911"/>
            <a:ext cx="615045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Rock Sans" pitchFamily="34" charset="0"/>
                <a:cs typeface="Arial" pitchFamily="34" charset="0"/>
              </a:defRPr>
            </a:lvl1pPr>
          </a:lstStyle>
          <a:p>
            <a:pPr lvl="0" algn="l"/>
            <a:r>
              <a:rPr lang="zh-CN" sz="800" b="0" i="0" dirty="0">
                <a:solidFill>
                  <a:schemeClr val="accent5">
                    <a:lumMod val="75000"/>
                  </a:schemeClr>
                </a:solidFill>
                <a:latin typeface="+mj-lt"/>
                <a:cs typeface="Helvetica Neue Thin"/>
              </a:rPr>
              <a:t>nChain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4" r:id="rId2"/>
    <p:sldLayoutId id="2147484143" r:id="rId3"/>
    <p:sldLayoutId id="2147484144" r:id="rId4"/>
    <p:sldLayoutId id="2147484145" r:id="rId5"/>
    <p:sldLayoutId id="2147484103" r:id="rId6"/>
    <p:sldLayoutId id="2147483902" r:id="rId7"/>
    <p:sldLayoutId id="2147483901" r:id="rId8"/>
    <p:sldLayoutId id="2147484105" r:id="rId9"/>
    <p:sldLayoutId id="2147484133" r:id="rId10"/>
    <p:sldLayoutId id="2147484113" r:id="rId11"/>
    <p:sldLayoutId id="2147484140" r:id="rId12"/>
    <p:sldLayoutId id="2147484142" r:id="rId13"/>
    <p:sldLayoutId id="2147484141" r:id="rId14"/>
    <p:sldLayoutId id="2147484119" r:id="rId15"/>
    <p:sldLayoutId id="2147484116" r:id="rId16"/>
    <p:sldLayoutId id="2147484120" r:id="rId17"/>
    <p:sldLayoutId id="2147484146" r:id="rId18"/>
  </p:sldLayoutIdLst>
  <p:transition>
    <p:fade/>
  </p:transition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0" i="0" kern="1200">
          <a:ln>
            <a:noFill/>
          </a:ln>
          <a:solidFill>
            <a:schemeClr val="bg2"/>
          </a:solidFill>
          <a:latin typeface="+mj-lt"/>
          <a:ea typeface="+mj-ea"/>
          <a:cs typeface="Helvetica Neue Thin"/>
        </a:defRPr>
      </a:lvl1pPr>
      <a:lvl2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2pPr>
      <a:lvl3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3pPr>
      <a:lvl4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4pPr>
      <a:lvl5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9pPr>
    </p:titleStyle>
    <p:bodyStyle>
      <a:lvl1pPr marL="0" indent="0" algn="l" rtl="0" eaLnBrk="1" fontAlgn="base" hangingPunct="1">
        <a:spcBef>
          <a:spcPts val="2400"/>
        </a:spcBef>
        <a:spcAft>
          <a:spcPct val="0"/>
        </a:spcAft>
        <a:buClr>
          <a:srgbClr val="400095"/>
        </a:buClr>
        <a:buFont typeface="Arial" pitchFamily="34" charset="0"/>
        <a:buNone/>
        <a:defRPr sz="1800" b="0" i="0" kern="1200">
          <a:ln>
            <a:noFill/>
          </a:ln>
          <a:solidFill>
            <a:schemeClr val="accent1"/>
          </a:solidFill>
          <a:latin typeface="+mj-lt"/>
          <a:ea typeface="+mn-ea"/>
          <a:cs typeface="Helvetica Neue Thin"/>
        </a:defRPr>
      </a:lvl1pPr>
      <a:lvl2pPr marL="0" indent="0" algn="l" rtl="0" eaLnBrk="1" fontAlgn="base" hangingPunct="1">
        <a:spcBef>
          <a:spcPts val="1200"/>
        </a:spcBef>
        <a:spcAft>
          <a:spcPct val="0"/>
        </a:spcAft>
        <a:buClrTx/>
        <a:buFont typeface="Lucida Grande"/>
        <a:buNone/>
        <a:defRPr sz="1600" b="0" i="0" kern="1200">
          <a:solidFill>
            <a:schemeClr val="tx1"/>
          </a:solidFill>
          <a:latin typeface="+mn-lt"/>
          <a:ea typeface="+mn-ea"/>
          <a:cs typeface="Helvetica Neue Thin"/>
        </a:defRPr>
      </a:lvl2pPr>
      <a:lvl3pPr marL="265113" indent="-265113" algn="l" rtl="0" eaLnBrk="1" fontAlgn="base" hangingPunct="1">
        <a:spcBef>
          <a:spcPts val="1200"/>
        </a:spcBef>
        <a:spcAft>
          <a:spcPct val="0"/>
        </a:spcAft>
        <a:buClrTx/>
        <a:buFont typeface="Tahoma" panose="020B0604030504040204" pitchFamily="34" charset="0"/>
        <a:buChar char="▪"/>
        <a:defRPr sz="1600" b="0" i="0" kern="1200">
          <a:solidFill>
            <a:schemeClr val="tx1"/>
          </a:solidFill>
          <a:latin typeface="+mn-lt"/>
          <a:ea typeface="+mn-ea"/>
          <a:cs typeface="Helvetica Neue Thin"/>
        </a:defRPr>
      </a:lvl3pPr>
      <a:lvl4pPr marL="536575" indent="-271463" algn="l" rtl="0" eaLnBrk="1" fontAlgn="base" hangingPunct="1">
        <a:spcBef>
          <a:spcPts val="1200"/>
        </a:spcBef>
        <a:spcAft>
          <a:spcPct val="0"/>
        </a:spcAft>
        <a:buClrTx/>
        <a:buFont typeface="Tahoma" panose="020B0604030504040204" pitchFamily="34" charset="0"/>
        <a:buChar char="▫"/>
        <a:defRPr sz="1600" b="0" i="0" kern="1200">
          <a:solidFill>
            <a:schemeClr val="tx1"/>
          </a:solidFill>
          <a:latin typeface="+mn-lt"/>
          <a:ea typeface="+mn-ea"/>
          <a:cs typeface="Helvetica Neue Thin"/>
        </a:defRPr>
      </a:lvl4pPr>
      <a:lvl5pPr marL="808038" indent="-271463" algn="l" rtl="0" eaLnBrk="1" fontAlgn="base" hangingPunct="1">
        <a:spcBef>
          <a:spcPts val="1200"/>
        </a:spcBef>
        <a:spcAft>
          <a:spcPct val="0"/>
        </a:spcAft>
        <a:buClrTx/>
        <a:buFont typeface="Tahoma" panose="020B0604030504040204" pitchFamily="34" charset="0"/>
        <a:buChar char="-"/>
        <a:defRPr sz="1600" b="0" i="0" kern="1200">
          <a:solidFill>
            <a:schemeClr val="tx1"/>
          </a:solidFill>
          <a:latin typeface="+mn-lt"/>
          <a:ea typeface="+mn-ea"/>
          <a:cs typeface="Helvetica Neue Thi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3" userDrawn="1">
          <p15:clr>
            <a:srgbClr val="F26B43"/>
          </p15:clr>
        </p15:guide>
        <p15:guide id="2" pos="5501" userDrawn="1">
          <p15:clr>
            <a:srgbClr val="F26B43"/>
          </p15:clr>
        </p15:guide>
        <p15:guide id="3" pos="259" userDrawn="1">
          <p15:clr>
            <a:srgbClr val="F26B43"/>
          </p15:clr>
        </p15:guide>
        <p15:guide id="5" pos="2767" userDrawn="1">
          <p15:clr>
            <a:srgbClr val="F26B43"/>
          </p15:clr>
        </p15:guide>
        <p15:guide id="6" pos="2993" userDrawn="1">
          <p15:clr>
            <a:srgbClr val="F26B43"/>
          </p15:clr>
        </p15:guide>
        <p15:guide id="8" orient="horz" pos="818" userDrawn="1">
          <p15:clr>
            <a:srgbClr val="F26B43"/>
          </p15:clr>
        </p15:guide>
        <p15:guide id="9" orient="horz" pos="2935" userDrawn="1">
          <p15:clr>
            <a:srgbClr val="F26B43"/>
          </p15:clr>
        </p15:guide>
        <p15:guide id="10" orient="horz" pos="169" userDrawn="1">
          <p15:clr>
            <a:srgbClr val="F26B43"/>
          </p15:clr>
        </p15:guide>
        <p15:guide id="11" pos="853" userDrawn="1">
          <p15:clr>
            <a:srgbClr val="F26B43"/>
          </p15:clr>
        </p15:guide>
        <p15:guide id="12" pos="947" userDrawn="1">
          <p15:clr>
            <a:srgbClr val="F26B43"/>
          </p15:clr>
        </p15:guide>
        <p15:guide id="13" orient="horz" pos="12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0"/>
          <a:srcRect r="31616" b="36894"/>
          <a:stretch/>
        </p:blipFill>
        <p:spPr>
          <a:xfrm>
            <a:off x="6082771" y="2348864"/>
            <a:ext cx="3061229" cy="2794636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163" y="591530"/>
            <a:ext cx="8321675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311610"/>
            <a:ext cx="8321676" cy="334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8603041" y="480399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Rock Sans" pitchFamily="34" charset="0"/>
                <a:cs typeface="Arial" pitchFamily="34" charset="0"/>
              </a:defRPr>
            </a:lvl1pPr>
          </a:lstStyle>
          <a:p>
            <a:pPr lvl="0" algn="r"/>
            <a:fld id="{8F8F4CE0-D5D4-4300-9735-A300A5DBA93A}" type="slidenum">
              <a:rPr lang="en-GB" sz="800" b="0" i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Helvetica Neue Thin"/>
              </a:rPr>
              <a:pPr lvl="0" algn="r"/>
              <a:t>‹#›</a:t>
            </a:fld>
            <a:endParaRPr lang="en-GB" sz="800" b="0" i="0" dirty="0">
              <a:solidFill>
                <a:schemeClr val="accent5">
                  <a:lumMod val="75000"/>
                </a:schemeClr>
              </a:solidFill>
              <a:latin typeface="+mj-lt"/>
              <a:cs typeface="Helvetica Neue Thin"/>
            </a:endParaRPr>
          </a:p>
        </p:txBody>
      </p:sp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411163" y="4803998"/>
            <a:ext cx="327013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Rock Sans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GB" sz="800" b="0" i="0" dirty="0" err="1">
                <a:solidFill>
                  <a:schemeClr val="accent5">
                    <a:lumMod val="75000"/>
                  </a:schemeClr>
                </a:solidFill>
                <a:latin typeface="+mj-lt"/>
                <a:cs typeface="Helvetica Neue Thin"/>
              </a:rPr>
              <a:t>nChain</a:t>
            </a:r>
            <a:endParaRPr lang="en-GB" sz="800" b="0" i="0" dirty="0">
              <a:solidFill>
                <a:schemeClr val="accent5">
                  <a:lumMod val="75000"/>
                </a:schemeClr>
              </a:solidFill>
              <a:latin typeface="+mj-lt"/>
              <a:cs typeface="Helvetica Neue Thin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8401061" y="242091"/>
            <a:ext cx="327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Rock Sans" pitchFamily="34" charset="0"/>
                <a:cs typeface="Arial" pitchFamily="34" charset="0"/>
              </a:defRPr>
            </a:lvl1pPr>
          </a:lstStyle>
          <a:p>
            <a:pPr lvl="0" algn="r"/>
            <a:r>
              <a:rPr lang="en-GB" sz="800" b="0" i="0" dirty="0">
                <a:solidFill>
                  <a:schemeClr val="accent5">
                    <a:lumMod val="75000"/>
                  </a:schemeClr>
                </a:solidFill>
                <a:latin typeface="+mj-lt"/>
                <a:cs typeface="Helvetica Neue Thin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596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  <p:sldLayoutId id="2147484165" r:id="rId18"/>
  </p:sldLayoutIdLst>
  <p:transition>
    <p:fade/>
  </p:transition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0" i="0" kern="1200">
          <a:ln>
            <a:noFill/>
          </a:ln>
          <a:solidFill>
            <a:schemeClr val="bg2"/>
          </a:solidFill>
          <a:latin typeface="+mj-lt"/>
          <a:ea typeface="+mj-ea"/>
          <a:cs typeface="Helvetica Neue Thin"/>
        </a:defRPr>
      </a:lvl1pPr>
      <a:lvl2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2pPr>
      <a:lvl3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3pPr>
      <a:lvl4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4pPr>
      <a:lvl5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400095"/>
          </a:solidFill>
          <a:latin typeface="Rock Serif LTF"/>
          <a:cs typeface="Arial" charset="0"/>
        </a:defRPr>
      </a:lvl9pPr>
    </p:titleStyle>
    <p:bodyStyle>
      <a:lvl1pPr marL="0" indent="0" algn="l" rtl="0" eaLnBrk="1" fontAlgn="base" hangingPunct="1">
        <a:spcBef>
          <a:spcPts val="2400"/>
        </a:spcBef>
        <a:spcAft>
          <a:spcPct val="0"/>
        </a:spcAft>
        <a:buClr>
          <a:srgbClr val="400095"/>
        </a:buClr>
        <a:buFont typeface="Arial" pitchFamily="34" charset="0"/>
        <a:buNone/>
        <a:defRPr sz="1800" b="0" i="0" kern="1200">
          <a:ln>
            <a:noFill/>
          </a:ln>
          <a:solidFill>
            <a:schemeClr val="accent1"/>
          </a:solidFill>
          <a:latin typeface="+mj-lt"/>
          <a:ea typeface="+mn-ea"/>
          <a:cs typeface="Helvetica Neue Thin"/>
        </a:defRPr>
      </a:lvl1pPr>
      <a:lvl2pPr marL="285750" indent="-285750" algn="l" rtl="0" eaLnBrk="1" fontAlgn="base" hangingPunct="1">
        <a:spcBef>
          <a:spcPts val="1200"/>
        </a:spcBef>
        <a:spcAft>
          <a:spcPct val="0"/>
        </a:spcAft>
        <a:buClrTx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Helvetica Neue Thin"/>
        </a:defRPr>
      </a:lvl2pPr>
      <a:lvl3pPr marL="540000" indent="-265113" algn="l" rtl="0" eaLnBrk="1" fontAlgn="base" hangingPunct="1">
        <a:spcBef>
          <a:spcPts val="1200"/>
        </a:spcBef>
        <a:spcAft>
          <a:spcPct val="0"/>
        </a:spcAft>
        <a:buClrTx/>
        <a:buFont typeface="Tahoma" panose="020B0604030504040204" pitchFamily="34" charset="0"/>
        <a:buChar char="▪"/>
        <a:defRPr sz="1400" b="0" i="0" kern="1200">
          <a:solidFill>
            <a:schemeClr val="tx1"/>
          </a:solidFill>
          <a:latin typeface="+mn-lt"/>
          <a:ea typeface="+mn-ea"/>
          <a:cs typeface="Helvetica Neue Thin"/>
        </a:defRPr>
      </a:lvl3pPr>
      <a:lvl4pPr marL="810000" indent="-271463" algn="l" rtl="0" eaLnBrk="1" fontAlgn="base" hangingPunct="1">
        <a:spcBef>
          <a:spcPts val="1200"/>
        </a:spcBef>
        <a:spcAft>
          <a:spcPct val="0"/>
        </a:spcAft>
        <a:buClrTx/>
        <a:buFont typeface="Tahoma" panose="020B0604030504040204" pitchFamily="34" charset="0"/>
        <a:buChar char="▫"/>
        <a:defRPr sz="1200" b="0" i="0" kern="1200">
          <a:solidFill>
            <a:schemeClr val="tx1"/>
          </a:solidFill>
          <a:latin typeface="+mn-lt"/>
          <a:ea typeface="+mn-ea"/>
          <a:cs typeface="Helvetica Neue Thin"/>
        </a:defRPr>
      </a:lvl4pPr>
      <a:lvl5pPr marL="1080000" indent="-271463" algn="l" rtl="0" eaLnBrk="1" fontAlgn="base" hangingPunct="1">
        <a:spcBef>
          <a:spcPts val="1200"/>
        </a:spcBef>
        <a:spcAft>
          <a:spcPct val="0"/>
        </a:spcAft>
        <a:buClrTx/>
        <a:buFont typeface="Tahoma" panose="020B0604030504040204" pitchFamily="34" charset="0"/>
        <a:buChar char="-"/>
        <a:defRPr sz="1000" b="0" i="0" kern="1200">
          <a:solidFill>
            <a:schemeClr val="tx1"/>
          </a:solidFill>
          <a:latin typeface="+mn-lt"/>
          <a:ea typeface="+mn-ea"/>
          <a:cs typeface="Helvetica Neue Thin"/>
        </a:defRPr>
      </a:lvl5pPr>
      <a:lvl6pPr marL="1080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3">
          <p15:clr>
            <a:srgbClr val="F26B43"/>
          </p15:clr>
        </p15:guide>
        <p15:guide id="2" pos="5501">
          <p15:clr>
            <a:srgbClr val="F26B43"/>
          </p15:clr>
        </p15:guide>
        <p15:guide id="3" pos="259">
          <p15:clr>
            <a:srgbClr val="F26B43"/>
          </p15:clr>
        </p15:guide>
        <p15:guide id="5" pos="2767">
          <p15:clr>
            <a:srgbClr val="F26B43"/>
          </p15:clr>
        </p15:guide>
        <p15:guide id="6" pos="2993">
          <p15:clr>
            <a:srgbClr val="F26B43"/>
          </p15:clr>
        </p15:guide>
        <p15:guide id="8" orient="horz" pos="818">
          <p15:clr>
            <a:srgbClr val="F26B43"/>
          </p15:clr>
        </p15:guide>
        <p15:guide id="9" orient="horz" pos="2935">
          <p15:clr>
            <a:srgbClr val="F26B43"/>
          </p15:clr>
        </p15:guide>
        <p15:guide id="10" orient="horz" pos="169">
          <p15:clr>
            <a:srgbClr val="F26B43"/>
          </p15:clr>
        </p15:guide>
        <p15:guide id="11" pos="853">
          <p15:clr>
            <a:srgbClr val="F26B43"/>
          </p15:clr>
        </p15:guide>
        <p15:guide id="12" pos="947">
          <p15:clr>
            <a:srgbClr val="F26B43"/>
          </p15:clr>
        </p15:guide>
        <p15:guide id="13" orient="horz" pos="1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 /><Relationship Id="rId13" Type="http://schemas.openxmlformats.org/officeDocument/2006/relationships/image" Target="../media/image49.png" /><Relationship Id="rId18" Type="http://schemas.openxmlformats.org/officeDocument/2006/relationships/image" Target="../media/image54.png" /><Relationship Id="rId3" Type="http://schemas.openxmlformats.org/officeDocument/2006/relationships/image" Target="../media/image39.png" /><Relationship Id="rId21" Type="http://schemas.openxmlformats.org/officeDocument/2006/relationships/image" Target="../media/image57.png" /><Relationship Id="rId7" Type="http://schemas.openxmlformats.org/officeDocument/2006/relationships/image" Target="../media/image43.png" /><Relationship Id="rId12" Type="http://schemas.openxmlformats.org/officeDocument/2006/relationships/image" Target="../media/image48.png" /><Relationship Id="rId17" Type="http://schemas.openxmlformats.org/officeDocument/2006/relationships/image" Target="../media/image53.png" /><Relationship Id="rId2" Type="http://schemas.openxmlformats.org/officeDocument/2006/relationships/notesSlide" Target="../notesSlides/notesSlide10.xml" /><Relationship Id="rId16" Type="http://schemas.openxmlformats.org/officeDocument/2006/relationships/image" Target="../media/image52.png" /><Relationship Id="rId20" Type="http://schemas.openxmlformats.org/officeDocument/2006/relationships/image" Target="../media/image56.png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42.png" /><Relationship Id="rId11" Type="http://schemas.openxmlformats.org/officeDocument/2006/relationships/image" Target="../media/image47.png" /><Relationship Id="rId5" Type="http://schemas.openxmlformats.org/officeDocument/2006/relationships/image" Target="../media/image41.png" /><Relationship Id="rId15" Type="http://schemas.openxmlformats.org/officeDocument/2006/relationships/image" Target="../media/image51.png" /><Relationship Id="rId10" Type="http://schemas.openxmlformats.org/officeDocument/2006/relationships/image" Target="../media/image46.png" /><Relationship Id="rId19" Type="http://schemas.openxmlformats.org/officeDocument/2006/relationships/image" Target="../media/image55.png" /><Relationship Id="rId4" Type="http://schemas.openxmlformats.org/officeDocument/2006/relationships/image" Target="../media/image40.png" /><Relationship Id="rId9" Type="http://schemas.openxmlformats.org/officeDocument/2006/relationships/image" Target="../media/image45.png" /><Relationship Id="rId14" Type="http://schemas.openxmlformats.org/officeDocument/2006/relationships/image" Target="../media/image50.png" /><Relationship Id="rId22" Type="http://schemas.openxmlformats.org/officeDocument/2006/relationships/image" Target="../media/image58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microsoft.com/office/2007/relationships/hdphoto" Target="../media/hdphoto1.wdp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Relationship Id="rId6" Type="http://schemas.microsoft.com/office/2007/relationships/hdphoto" Target="../media/hdphoto2.wdp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 /><Relationship Id="rId3" Type="http://schemas.openxmlformats.org/officeDocument/2006/relationships/image" Target="../media/image25.png" /><Relationship Id="rId7" Type="http://schemas.openxmlformats.org/officeDocument/2006/relationships/image" Target="../media/image2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28.png" /><Relationship Id="rId5" Type="http://schemas.openxmlformats.org/officeDocument/2006/relationships/image" Target="../media/image27.png" /><Relationship Id="rId4" Type="http://schemas.openxmlformats.org/officeDocument/2006/relationships/image" Target="../media/image26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3" Type="http://schemas.openxmlformats.org/officeDocument/2006/relationships/image" Target="../media/image31.png" /><Relationship Id="rId7" Type="http://schemas.openxmlformats.org/officeDocument/2006/relationships/image" Target="../media/image3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34.png" /><Relationship Id="rId5" Type="http://schemas.openxmlformats.org/officeDocument/2006/relationships/image" Target="../media/image33.png" /><Relationship Id="rId10" Type="http://schemas.openxmlformats.org/officeDocument/2006/relationships/image" Target="../media/image38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8E8E12A-8D1C-4841-AABB-D6AEFE9FECEC}"/>
              </a:ext>
            </a:extLst>
          </p:cNvPr>
          <p:cNvSpPr txBox="1">
            <a:spLocks/>
          </p:cNvSpPr>
          <p:nvPr/>
        </p:nvSpPr>
        <p:spPr bwMode="auto">
          <a:xfrm>
            <a:off x="340124" y="1959453"/>
            <a:ext cx="4879948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0" i="0" kern="1200">
                <a:ln>
                  <a:noFill/>
                </a:ln>
                <a:solidFill>
                  <a:schemeClr val="bg2"/>
                </a:solidFill>
                <a:latin typeface="+mj-lt"/>
                <a:ea typeface="+mj-ea"/>
                <a:cs typeface="Helvetica Neue Thin"/>
              </a:defRPr>
            </a:lvl1pPr>
            <a:lvl2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2pPr>
            <a:lvl3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3pPr>
            <a:lvl4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4pPr>
            <a:lvl5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5pPr>
            <a:lvl6pPr marL="4572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6pPr>
            <a:lvl7pPr marL="9144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7pPr>
            <a:lvl8pPr marL="13716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8pPr>
            <a:lvl9pPr marL="18288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9pPr>
          </a:lstStyle>
          <a:p>
            <a:endParaRPr lang="en-GB" sz="3200" b="1" dirty="0">
              <a:solidFill>
                <a:srgbClr val="2F408E"/>
              </a:solidFill>
            </a:endParaRPr>
          </a:p>
          <a:p>
            <a:r>
              <a:rPr lang="en-GB" sz="3200" b="1" dirty="0">
                <a:solidFill>
                  <a:srgbClr val="2F408E"/>
                </a:solidFill>
              </a:rPr>
              <a:t>A Proof of Turing completeness in Bitcoin Script</a:t>
            </a:r>
          </a:p>
          <a:p>
            <a:endParaRPr lang="en-GB" sz="32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45C39-495D-4A8A-BE4F-C629E061D95F}"/>
              </a:ext>
            </a:extLst>
          </p:cNvPr>
          <p:cNvSpPr txBox="1"/>
          <p:nvPr/>
        </p:nvSpPr>
        <p:spPr>
          <a:xfrm>
            <a:off x="306934" y="429994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Dr.</a:t>
            </a:r>
            <a:r>
              <a:rPr lang="en-GB" dirty="0">
                <a:solidFill>
                  <a:srgbClr val="0070C0"/>
                </a:solidFill>
              </a:rPr>
              <a:t> Craig S. Wright</a:t>
            </a:r>
          </a:p>
          <a:p>
            <a:r>
              <a:rPr lang="en-GB" dirty="0">
                <a:solidFill>
                  <a:srgbClr val="0070C0"/>
                </a:solidFill>
              </a:rPr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20155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7776864" cy="432197"/>
          </a:xfrm>
        </p:spPr>
        <p:txBody>
          <a:bodyPr/>
          <a:lstStyle/>
          <a:p>
            <a:r>
              <a:rPr lang="en-GB" sz="2800" b="0" dirty="0">
                <a:solidFill>
                  <a:schemeClr val="bg2"/>
                </a:solidFill>
              </a:rPr>
              <a:t>Computing a partial recursive function within  ℑ′′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3B76A-CAF2-4821-930D-12E3B02CC035}"/>
              </a:ext>
            </a:extLst>
          </p:cNvPr>
          <p:cNvSpPr txBox="1"/>
          <p:nvPr/>
        </p:nvSpPr>
        <p:spPr>
          <a:xfrm>
            <a:off x="611560" y="866155"/>
            <a:ext cx="7776864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GB" sz="1400" dirty="0"/>
              <a:t>We can obtain the set of partial recursive functions through an application against the basic functions a finite number of times against the schemas below [10].</a:t>
            </a:r>
          </a:p>
          <a:p>
            <a:endParaRPr lang="en-GB" sz="1400" dirty="0"/>
          </a:p>
          <a:p>
            <a:r>
              <a:rPr lang="en-GB" sz="1200" i="1" dirty="0"/>
              <a:t>Basic Functions:</a:t>
            </a:r>
            <a:r>
              <a:rPr lang="en-GB" sz="1200" dirty="0"/>
              <a:t>	Zero function of m variables 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		Successor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		Predecessor		Undefined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		selection function </a:t>
            </a:r>
          </a:p>
          <a:p>
            <a:r>
              <a:rPr lang="en-GB" sz="1200" i="1" dirty="0"/>
              <a:t>Schemas:</a:t>
            </a:r>
          </a:p>
          <a:p>
            <a:r>
              <a:rPr lang="en-GB" sz="1200" i="1" dirty="0"/>
              <a:t>1. Composition.</a:t>
            </a:r>
          </a:p>
          <a:p>
            <a:r>
              <a:rPr lang="en-GB" sz="1200" dirty="0"/>
              <a:t>Where    ,      are partial recursive                                      and       with </a:t>
            </a:r>
          </a:p>
          <a:p>
            <a:r>
              <a:rPr lang="en-GB" sz="1200" dirty="0"/>
              <a:t>Defined				              as which is partial recursive.</a:t>
            </a:r>
          </a:p>
          <a:p>
            <a:endParaRPr lang="en-GB" sz="1200" dirty="0"/>
          </a:p>
          <a:p>
            <a:r>
              <a:rPr lang="en-GB" sz="1200" i="1" dirty="0"/>
              <a:t>2. Recursion. </a:t>
            </a:r>
          </a:p>
          <a:p>
            <a:r>
              <a:rPr lang="en-GB" sz="1200" dirty="0"/>
              <a:t>Where          ,         ,        , (consisting of a single variable) are partial recursive then          is also partial recursive. We define          as follows: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73DCD-826B-431E-AB30-8226AF71D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63" y="4149190"/>
            <a:ext cx="5419048" cy="59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03FEE-7A8D-4E5E-901D-DE5B541F7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563638"/>
            <a:ext cx="342857" cy="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1C7E4-AED0-4EC0-BB18-A4158D7C2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1539828"/>
            <a:ext cx="1314286" cy="2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10758-6F55-42C8-B25A-B3188846A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386" y="1796971"/>
            <a:ext cx="209524" cy="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CBC5B-7F41-4529-B8EA-BEA989330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164" y="1774000"/>
            <a:ext cx="857143" cy="2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460CE-E175-4832-8E55-2FB1FD5080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6955" y="2060714"/>
            <a:ext cx="209524" cy="2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C62A3-E6C5-4A7C-A436-CFB014BAD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733" y="2034587"/>
            <a:ext cx="857143" cy="2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3E8B1-DEA4-4D93-9E33-42127E4AB4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8221" y="2052739"/>
            <a:ext cx="333333" cy="20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CE6C5B-FBBC-4361-8ABF-ED8417F8FF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0652" y="2301449"/>
            <a:ext cx="257143" cy="25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8A9495-6572-46A1-B947-7CC8C86F5C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1496" y="2270238"/>
            <a:ext cx="1447619" cy="3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76BA15-88EC-4965-B7F7-ACEECF3C4B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0311" y="2346600"/>
            <a:ext cx="923810" cy="2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F8F5B2-FA71-46D0-9A44-06D9240B3B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624" y="2890671"/>
            <a:ext cx="257143" cy="257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8AA4D6-41B5-4B96-A065-E504B03276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1016" y="2866702"/>
            <a:ext cx="257143" cy="257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DF1BE3-668B-4E64-8EB7-B12C081633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3876" y="2907207"/>
            <a:ext cx="1571429" cy="2571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16C7A9-72E4-43B4-8428-E2409DE9DA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60032" y="2931016"/>
            <a:ext cx="257143" cy="209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232C99-80D0-4C7F-9D85-0A2E53B9B7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3944" y="3090476"/>
            <a:ext cx="3600000" cy="257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31EEF-A2A8-4ED5-B0BC-6DCC9070E7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8471" y="3618025"/>
            <a:ext cx="400000" cy="2571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6D0A7E-19CA-413A-94DA-18E490D4E4C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78159" y="3595119"/>
            <a:ext cx="333333" cy="2571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99BDF2-DF1F-4D2F-A886-6C44228520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77093" y="3584474"/>
            <a:ext cx="333333" cy="257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0C53D4-516E-484B-94BC-107FF83FEE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57454" y="3657345"/>
            <a:ext cx="333333" cy="2095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A37B07-4E2A-4E33-BD8D-1235F48A7A8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55697" y="3833499"/>
            <a:ext cx="333333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6449483" cy="432197"/>
          </a:xfrm>
        </p:spPr>
        <p:txBody>
          <a:bodyPr/>
          <a:lstStyle/>
          <a:p>
            <a:r>
              <a:rPr lang="en-AU" sz="2800" b="0" dirty="0">
                <a:solidFill>
                  <a:schemeClr val="bg2"/>
                </a:solidFill>
              </a:rPr>
              <a:t>Conclusion</a:t>
            </a:r>
            <a:endParaRPr lang="en-AU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FA9213-F6FF-4333-816C-B50551BC54F4}"/>
              </a:ext>
            </a:extLst>
          </p:cNvPr>
          <p:cNvGrpSpPr/>
          <p:nvPr/>
        </p:nvGrpSpPr>
        <p:grpSpPr>
          <a:xfrm>
            <a:off x="467544" y="734139"/>
            <a:ext cx="8208912" cy="1528648"/>
            <a:chOff x="143508" y="825747"/>
            <a:chExt cx="7488832" cy="1528648"/>
          </a:xfrm>
          <a:solidFill>
            <a:schemeClr val="bg1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2FD34A-6C1D-4868-B5D7-5EFD90BCF891}"/>
                </a:ext>
              </a:extLst>
            </p:cNvPr>
            <p:cNvSpPr txBox="1"/>
            <p:nvPr/>
          </p:nvSpPr>
          <p:spPr>
            <a:xfrm>
              <a:off x="359532" y="1080311"/>
              <a:ext cx="727280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It is not clear to see that Bitcoin is Turing complete, but once the use of the stack commands is introduced to the repertoire, we see that Script is a Stack machine that consists of a Dual stack architecture.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E3FC89-02F0-4132-8878-3B06D0B8B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0849" y="1491630"/>
              <a:ext cx="161071" cy="235012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944281-F32A-4172-BC60-8CE9F0E65B46}"/>
                </a:ext>
              </a:extLst>
            </p:cNvPr>
            <p:cNvCxnSpPr>
              <a:cxnSpLocks/>
            </p:cNvCxnSpPr>
            <p:nvPr/>
          </p:nvCxnSpPr>
          <p:spPr>
            <a:xfrm>
              <a:off x="4893298" y="1480646"/>
              <a:ext cx="161071" cy="235012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C4397-F813-4F7D-B739-5069D1E5265B}"/>
                </a:ext>
              </a:extLst>
            </p:cNvPr>
            <p:cNvSpPr txBox="1"/>
            <p:nvPr/>
          </p:nvSpPr>
          <p:spPr>
            <a:xfrm>
              <a:off x="459762" y="1708064"/>
              <a:ext cx="36842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1. Primary stack has a series of commands that are designed to manipulate the stack with a high degree of malleability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E4F351-CDF9-4C3B-93C7-2699F70D2785}"/>
                </a:ext>
              </a:extLst>
            </p:cNvPr>
            <p:cNvSpPr txBox="1"/>
            <p:nvPr/>
          </p:nvSpPr>
          <p:spPr>
            <a:xfrm>
              <a:off x="4867897" y="1716896"/>
              <a:ext cx="243886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2. Alt stack allows for a pointer and counter function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643042-7EB7-42DA-B704-80D5EA38034A}"/>
                </a:ext>
              </a:extLst>
            </p:cNvPr>
            <p:cNvSpPr txBox="1"/>
            <p:nvPr/>
          </p:nvSpPr>
          <p:spPr>
            <a:xfrm>
              <a:off x="143508" y="825747"/>
              <a:ext cx="1248139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/>
                  </a:solidFill>
                </a:rPr>
                <a:t>1. Dual stack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23DD72-C489-4A07-81EA-FC90F4C9CC99}"/>
              </a:ext>
            </a:extLst>
          </p:cNvPr>
          <p:cNvGrpSpPr/>
          <p:nvPr/>
        </p:nvGrpSpPr>
        <p:grpSpPr>
          <a:xfrm>
            <a:off x="422212" y="2308414"/>
            <a:ext cx="8398659" cy="984354"/>
            <a:chOff x="395536" y="2467500"/>
            <a:chExt cx="8398659" cy="9843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876B13-8653-42BF-8831-E219007E8A1F}"/>
                </a:ext>
              </a:extLst>
            </p:cNvPr>
            <p:cNvSpPr txBox="1"/>
            <p:nvPr/>
          </p:nvSpPr>
          <p:spPr>
            <a:xfrm>
              <a:off x="395536" y="2467500"/>
              <a:ext cx="2205572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/>
                  </a:solidFill>
                </a:rPr>
                <a:t>2. Script Commands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63AAD9-6556-4E56-91C3-A6B6054822CC}"/>
                </a:ext>
              </a:extLst>
            </p:cNvPr>
            <p:cNvSpPr txBox="1"/>
            <p:nvPr/>
          </p:nvSpPr>
          <p:spPr>
            <a:xfrm>
              <a:off x="814207" y="2764531"/>
              <a:ext cx="7767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/>
                <a:t>1. such as OP_PICK and OP_ROLL provide a great deal of granularity and control of the stack at any depth.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DE3C5F-ED34-4B28-9F10-4CD1361B5E85}"/>
                </a:ext>
              </a:extLst>
            </p:cNvPr>
            <p:cNvSpPr txBox="1"/>
            <p:nvPr/>
          </p:nvSpPr>
          <p:spPr>
            <a:xfrm>
              <a:off x="814207" y="2990189"/>
              <a:ext cx="7979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/>
                <a:t>2. combined with data </a:t>
              </a:r>
              <a:r>
                <a:rPr lang="en-GB" sz="1200" dirty="0" err="1"/>
                <a:t>Pop’d</a:t>
              </a:r>
              <a:r>
                <a:rPr lang="en-GB" sz="1200" dirty="0"/>
                <a:t> into and off of the Alt stack as a control, the ability to extend Bitcoin script becomes clear.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CCEF1E-30EE-4656-AAC1-FEEC082360AC}"/>
              </a:ext>
            </a:extLst>
          </p:cNvPr>
          <p:cNvGrpSpPr/>
          <p:nvPr/>
        </p:nvGrpSpPr>
        <p:grpSpPr>
          <a:xfrm>
            <a:off x="446406" y="3481737"/>
            <a:ext cx="7299461" cy="1170153"/>
            <a:chOff x="395536" y="3512877"/>
            <a:chExt cx="7266153" cy="11184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AEEA9B-E1E0-4050-BE62-99643FF0B09D}"/>
                </a:ext>
              </a:extLst>
            </p:cNvPr>
            <p:cNvSpPr txBox="1"/>
            <p:nvPr/>
          </p:nvSpPr>
          <p:spPr>
            <a:xfrm>
              <a:off x="395536" y="3512877"/>
              <a:ext cx="1300769" cy="2941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/>
                  </a:solidFill>
                </a:rPr>
                <a:t>3. Extension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A53735-B42A-41BC-9000-362819FFE6AE}"/>
                </a:ext>
              </a:extLst>
            </p:cNvPr>
            <p:cNvSpPr txBox="1"/>
            <p:nvPr/>
          </p:nvSpPr>
          <p:spPr>
            <a:xfrm>
              <a:off x="873241" y="3820654"/>
              <a:ext cx="5688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/>
                <a:t>extend bitcoin within script using unrolled functions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F50BDB-784F-427C-8358-474068388204}"/>
                </a:ext>
              </a:extLst>
            </p:cNvPr>
            <p:cNvSpPr txBox="1"/>
            <p:nvPr/>
          </p:nvSpPr>
          <p:spPr>
            <a:xfrm>
              <a:off x="873241" y="4089530"/>
              <a:ext cx="5688632" cy="26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/>
                <a:t>link to predicate systems and an extended multi-script system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5C29AC-2F65-4E5F-91BD-7AFC89AB2622}"/>
                </a:ext>
              </a:extLst>
            </p:cNvPr>
            <p:cNvSpPr txBox="1"/>
            <p:nvPr/>
          </p:nvSpPr>
          <p:spPr>
            <a:xfrm>
              <a:off x="866586" y="4366529"/>
              <a:ext cx="6795103" cy="26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/>
                <a:t>extend and develop using compilers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55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AE69B-5AD6-49C7-9F0E-AF928FDD5CC0}"/>
              </a:ext>
            </a:extLst>
          </p:cNvPr>
          <p:cNvSpPr/>
          <p:nvPr/>
        </p:nvSpPr>
        <p:spPr>
          <a:xfrm>
            <a:off x="899592" y="393990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3" marR="3334" algn="ctr"/>
            <a:r>
              <a:rPr lang="en-GB" b="1" dirty="0">
                <a:solidFill>
                  <a:schemeClr val="bg1"/>
                </a:solidFill>
                <a:latin typeface="Lato Medium" panose="020F0502020204030203" charset="0"/>
                <a:ea typeface="HELVETICA" charset="0"/>
                <a:cs typeface="HELVETICA" charset="0"/>
                <a:sym typeface="+mn-ea"/>
              </a:rPr>
              <a:t>1 million megabyte blocks can be viable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6449483" cy="432197"/>
          </a:xfrm>
        </p:spPr>
        <p:txBody>
          <a:bodyPr/>
          <a:lstStyle/>
          <a:p>
            <a:r>
              <a:rPr lang="en-AU" sz="2800" b="0" dirty="0">
                <a:solidFill>
                  <a:schemeClr val="bg2"/>
                </a:solidFill>
              </a:rPr>
              <a:t>Introduction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F5A4F-24FE-444A-972D-76E42E53EEB2}"/>
              </a:ext>
            </a:extLst>
          </p:cNvPr>
          <p:cNvSpPr txBox="1"/>
          <p:nvPr/>
        </p:nvSpPr>
        <p:spPr>
          <a:xfrm>
            <a:off x="528543" y="1302898"/>
            <a:ext cx="8352928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A programming language in Bitcoin script that is equivalent to the Turing machine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A144E6-9A33-4D9A-8846-43C630A614D5}"/>
                  </a:ext>
                </a:extLst>
              </p:cNvPr>
              <p:cNvSpPr txBox="1"/>
              <p:nvPr/>
            </p:nvSpPr>
            <p:spPr>
              <a:xfrm>
                <a:off x="1115727" y="2210211"/>
                <a:ext cx="6912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Consider system with an alphabet,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A144E6-9A33-4D9A-8846-43C630A61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27" y="2210211"/>
                <a:ext cx="6912768" cy="369332"/>
              </a:xfrm>
              <a:prstGeom prst="rect">
                <a:avLst/>
              </a:prstGeom>
              <a:blipFill>
                <a:blip r:embed="rId3"/>
                <a:stretch>
                  <a:fillRect l="-705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1E249D-25FE-45F2-8761-7C37E8F7E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859782"/>
            <a:ext cx="1281492" cy="174472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964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AE69B-5AD6-49C7-9F0E-AF928FDD5CC0}"/>
              </a:ext>
            </a:extLst>
          </p:cNvPr>
          <p:cNvSpPr/>
          <p:nvPr/>
        </p:nvSpPr>
        <p:spPr>
          <a:xfrm>
            <a:off x="899592" y="393990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3" marR="3334" algn="ctr"/>
            <a:r>
              <a:rPr lang="en-GB" b="1" dirty="0">
                <a:solidFill>
                  <a:schemeClr val="bg1"/>
                </a:solidFill>
                <a:latin typeface="Lato Medium" panose="020F0502020204030203" charset="0"/>
                <a:ea typeface="HELVETICA" charset="0"/>
                <a:cs typeface="HELVETICA" charset="0"/>
                <a:sym typeface="+mn-ea"/>
              </a:rPr>
              <a:t>1 million megabyte blocks can be viable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6449483" cy="432197"/>
          </a:xfrm>
        </p:spPr>
        <p:txBody>
          <a:bodyPr/>
          <a:lstStyle/>
          <a:p>
            <a:r>
              <a:rPr lang="en-AU" sz="2800" b="0" dirty="0">
                <a:solidFill>
                  <a:schemeClr val="bg2"/>
                </a:solidFill>
              </a:rPr>
              <a:t>A definition of ℑ′′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EA8F86-F732-43DE-9FAA-FAA9E4F09A45}"/>
                  </a:ext>
                </a:extLst>
              </p:cNvPr>
              <p:cNvSpPr txBox="1"/>
              <p:nvPr/>
            </p:nvSpPr>
            <p:spPr>
              <a:xfrm>
                <a:off x="1600913" y="1707654"/>
                <a:ext cx="5942174" cy="13849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The Selection of a Sub-Language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GB" sz="2800" dirty="0"/>
                  <a:t> contained within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800" dirty="0"/>
                  <a:t> and the accompanying properties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EA8F86-F732-43DE-9FAA-FAA9E4F0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13" y="1707654"/>
                <a:ext cx="5942174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57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AE69B-5AD6-49C7-9F0E-AF928FDD5CC0}"/>
              </a:ext>
            </a:extLst>
          </p:cNvPr>
          <p:cNvSpPr/>
          <p:nvPr/>
        </p:nvSpPr>
        <p:spPr>
          <a:xfrm>
            <a:off x="899592" y="393990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3" marR="3334" algn="ctr"/>
            <a:r>
              <a:rPr lang="en-GB" b="1" dirty="0">
                <a:solidFill>
                  <a:schemeClr val="bg1"/>
                </a:solidFill>
                <a:latin typeface="Lato Medium" panose="020F0502020204030203" charset="0"/>
                <a:ea typeface="HELVETICA" charset="0"/>
                <a:cs typeface="HELVETICA" charset="0"/>
                <a:sym typeface="+mn-ea"/>
              </a:rPr>
              <a:t>1 million megabyte blocks can be viable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6449483" cy="432197"/>
          </a:xfrm>
        </p:spPr>
        <p:txBody>
          <a:bodyPr/>
          <a:lstStyle/>
          <a:p>
            <a:r>
              <a:rPr lang="en-AU" sz="2800" b="0" dirty="0">
                <a:solidFill>
                  <a:schemeClr val="bg2"/>
                </a:solidFill>
              </a:rPr>
              <a:t>A definition of ℑ′′ 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758FA4-1B83-4EE1-9A7F-5CD37705146B}"/>
              </a:ext>
            </a:extLst>
          </p:cNvPr>
          <p:cNvGrpSpPr/>
          <p:nvPr/>
        </p:nvGrpSpPr>
        <p:grpSpPr>
          <a:xfrm>
            <a:off x="755576" y="1923678"/>
            <a:ext cx="7776864" cy="1008112"/>
            <a:chOff x="755576" y="1923678"/>
            <a:chExt cx="7776864" cy="10081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62405F-1ECE-46A7-AE27-090486F1EE2F}"/>
                </a:ext>
              </a:extLst>
            </p:cNvPr>
            <p:cNvSpPr txBox="1"/>
            <p:nvPr/>
          </p:nvSpPr>
          <p:spPr>
            <a:xfrm>
              <a:off x="755576" y="1923678"/>
              <a:ext cx="7776864" cy="958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2000" dirty="0"/>
                <a:t>For each occurrence of     there will exist at most a single occurrence of     or its alternative     .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AE6054-8F43-46E4-BEBB-098FC114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67944" y="1923678"/>
              <a:ext cx="286873" cy="5546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D0381-5856-4708-9C9A-D11C24D18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4685" y="2455539"/>
              <a:ext cx="246337" cy="4762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4C4B14-A4AC-4249-92FA-7959483F2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2524" y="2408833"/>
              <a:ext cx="383503" cy="522957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CA777EC-2A9D-440E-B8AB-51250EBDFD58}"/>
              </a:ext>
            </a:extLst>
          </p:cNvPr>
          <p:cNvSpPr txBox="1">
            <a:spLocks/>
          </p:cNvSpPr>
          <p:nvPr/>
        </p:nvSpPr>
        <p:spPr bwMode="auto">
          <a:xfrm>
            <a:off x="323528" y="923992"/>
            <a:ext cx="6449483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55" b="1" i="0" kern="1200">
                <a:ln>
                  <a:noFill/>
                </a:ln>
                <a:solidFill>
                  <a:srgbClr val="1B234F"/>
                </a:solidFill>
                <a:latin typeface="Tahoma"/>
                <a:ea typeface="+mj-ea"/>
                <a:cs typeface="Tahoma"/>
              </a:defRPr>
            </a:lvl1pPr>
            <a:lvl2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2pPr>
            <a:lvl3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3pPr>
            <a:lvl4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4pPr>
            <a:lvl5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5pPr>
            <a:lvl6pPr marL="4572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6pPr>
            <a:lvl7pPr marL="9144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7pPr>
            <a:lvl8pPr marL="13716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8pPr>
            <a:lvl9pPr marL="18288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9pPr>
          </a:lstStyle>
          <a:p>
            <a:r>
              <a:rPr lang="en-AU" sz="1600" b="0" dirty="0">
                <a:solidFill>
                  <a:schemeClr val="bg2"/>
                </a:solidFill>
              </a:rPr>
              <a:t>Condition 1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82712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6449483" cy="432197"/>
          </a:xfrm>
        </p:spPr>
        <p:txBody>
          <a:bodyPr/>
          <a:lstStyle/>
          <a:p>
            <a:r>
              <a:rPr lang="en-AU" sz="2800" b="0" dirty="0">
                <a:solidFill>
                  <a:schemeClr val="bg2"/>
                </a:solidFill>
              </a:rPr>
              <a:t>A definition of ℑ′′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1203F-A15F-441A-AA05-C572789C762B}"/>
              </a:ext>
            </a:extLst>
          </p:cNvPr>
          <p:cNvSpPr txBox="1"/>
          <p:nvPr/>
        </p:nvSpPr>
        <p:spPr>
          <a:xfrm>
            <a:off x="971600" y="1635646"/>
            <a:ext cx="6768752" cy="25340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number of jumps within our language is even and may be defined as        jumps that is part of a set that is partition of all within pairs                                    . These pairs are defined in a manner such that the following pairs of words can be considered to occur within P: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955E3-4875-4CFC-BBD6-08484107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78840"/>
            <a:ext cx="371109" cy="281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ABBEF-1CCB-4895-AADB-D1BA8AE7C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548688"/>
            <a:ext cx="2016224" cy="384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0F02B-8FE5-4629-B53F-39F536793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3386607"/>
            <a:ext cx="1728192" cy="4713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9FD53B-B00E-4030-B982-D698C33C080E}"/>
              </a:ext>
            </a:extLst>
          </p:cNvPr>
          <p:cNvSpPr txBox="1">
            <a:spLocks/>
          </p:cNvSpPr>
          <p:nvPr/>
        </p:nvSpPr>
        <p:spPr bwMode="auto">
          <a:xfrm>
            <a:off x="323528" y="923992"/>
            <a:ext cx="6449483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55" b="1" i="0" kern="1200">
                <a:ln>
                  <a:noFill/>
                </a:ln>
                <a:solidFill>
                  <a:srgbClr val="1B234F"/>
                </a:solidFill>
                <a:latin typeface="Tahoma"/>
                <a:ea typeface="+mj-ea"/>
                <a:cs typeface="Tahoma"/>
              </a:defRPr>
            </a:lvl1pPr>
            <a:lvl2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2pPr>
            <a:lvl3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3pPr>
            <a:lvl4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4pPr>
            <a:lvl5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5pPr>
            <a:lvl6pPr marL="4572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6pPr>
            <a:lvl7pPr marL="9144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7pPr>
            <a:lvl8pPr marL="13716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8pPr>
            <a:lvl9pPr marL="18288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9pPr>
          </a:lstStyle>
          <a:p>
            <a:r>
              <a:rPr lang="en-AU" sz="1600" b="0" dirty="0">
                <a:solidFill>
                  <a:schemeClr val="bg2"/>
                </a:solidFill>
              </a:rPr>
              <a:t>Condition 2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5690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AE69B-5AD6-49C7-9F0E-AF928FDD5CC0}"/>
              </a:ext>
            </a:extLst>
          </p:cNvPr>
          <p:cNvSpPr/>
          <p:nvPr/>
        </p:nvSpPr>
        <p:spPr>
          <a:xfrm>
            <a:off x="899592" y="393990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3" marR="3334" algn="ctr"/>
            <a:r>
              <a:rPr lang="en-GB" b="1" dirty="0">
                <a:solidFill>
                  <a:schemeClr val="bg1"/>
                </a:solidFill>
                <a:latin typeface="Lato Medium" panose="020F0502020204030203" charset="0"/>
                <a:ea typeface="HELVETICA" charset="0"/>
                <a:cs typeface="HELVETICA" charset="0"/>
                <a:sym typeface="+mn-ea"/>
              </a:rPr>
              <a:t>1 million megabyte blocks can be viable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6449483" cy="432197"/>
          </a:xfrm>
        </p:spPr>
        <p:txBody>
          <a:bodyPr/>
          <a:lstStyle/>
          <a:p>
            <a:r>
              <a:rPr lang="en-AU" sz="2800" b="0" dirty="0">
                <a:solidFill>
                  <a:schemeClr val="bg2"/>
                </a:solidFill>
              </a:rPr>
              <a:t>A definition of ℑ′′ </a:t>
            </a:r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DC0848-91A3-4CE8-AA21-307E8A5C1DA9}"/>
              </a:ext>
            </a:extLst>
          </p:cNvPr>
          <p:cNvGrpSpPr/>
          <p:nvPr/>
        </p:nvGrpSpPr>
        <p:grpSpPr>
          <a:xfrm>
            <a:off x="971600" y="3570570"/>
            <a:ext cx="7488832" cy="369332"/>
            <a:chOff x="971600" y="3570570"/>
            <a:chExt cx="7488832" cy="369332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C8803-460B-4793-B7EB-1D9236A615A7}"/>
                </a:ext>
              </a:extLst>
            </p:cNvPr>
            <p:cNvSpPr txBox="1"/>
            <p:nvPr/>
          </p:nvSpPr>
          <p:spPr>
            <a:xfrm>
              <a:off x="971600" y="3570570"/>
              <a:ext cx="7488832" cy="369332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GB" dirty="0"/>
                <a:t>All such intervals will lie within the following relation: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64261A-B4E8-43AC-9FFC-B9C40361D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1225" y="3619486"/>
              <a:ext cx="1800200" cy="27149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E4C8D-A1FD-440A-84C6-AA00C34B4EDA}"/>
              </a:ext>
            </a:extLst>
          </p:cNvPr>
          <p:cNvGrpSpPr/>
          <p:nvPr/>
        </p:nvGrpSpPr>
        <p:grpSpPr>
          <a:xfrm>
            <a:off x="1281114" y="1792364"/>
            <a:ext cx="6696744" cy="1287532"/>
            <a:chOff x="993082" y="1821610"/>
            <a:chExt cx="6696744" cy="12875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15F12A-7994-45FE-909C-EBF596F8C83D}"/>
                </a:ext>
              </a:extLst>
            </p:cNvPr>
            <p:cNvGrpSpPr/>
            <p:nvPr/>
          </p:nvGrpSpPr>
          <p:grpSpPr>
            <a:xfrm>
              <a:off x="993082" y="1821610"/>
              <a:ext cx="6696744" cy="1287532"/>
              <a:chOff x="947123" y="1714872"/>
              <a:chExt cx="6696744" cy="12875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97ABA0-1E1B-4319-94D6-AFBD9B2C645B}"/>
                  </a:ext>
                </a:extLst>
              </p:cNvPr>
              <p:cNvSpPr/>
              <p:nvPr/>
            </p:nvSpPr>
            <p:spPr>
              <a:xfrm>
                <a:off x="947123" y="1714872"/>
                <a:ext cx="6696744" cy="12875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For any two values of j that are distinct such that         which we will define as q and r, we can consider P in the following geometrical intervals: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13CFB98-BBF7-4604-9B05-150757549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1905" y="2638274"/>
                <a:ext cx="1723810" cy="27619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C1C66D-443A-4D6D-9B52-02EA46D1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8312" y="1917146"/>
              <a:ext cx="466667" cy="276190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6D7DE1A3-846D-4098-BB07-05ED77789015}"/>
              </a:ext>
            </a:extLst>
          </p:cNvPr>
          <p:cNvSpPr txBox="1">
            <a:spLocks/>
          </p:cNvSpPr>
          <p:nvPr/>
        </p:nvSpPr>
        <p:spPr bwMode="auto">
          <a:xfrm>
            <a:off x="323528" y="923992"/>
            <a:ext cx="6449483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55" b="1" i="0" kern="1200">
                <a:ln>
                  <a:noFill/>
                </a:ln>
                <a:solidFill>
                  <a:srgbClr val="1B234F"/>
                </a:solidFill>
                <a:latin typeface="Tahoma"/>
                <a:ea typeface="+mj-ea"/>
                <a:cs typeface="Tahoma"/>
              </a:defRPr>
            </a:lvl1pPr>
            <a:lvl2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2pPr>
            <a:lvl3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3pPr>
            <a:lvl4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4pPr>
            <a:lvl5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5pPr>
            <a:lvl6pPr marL="4572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6pPr>
            <a:lvl7pPr marL="9144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7pPr>
            <a:lvl8pPr marL="13716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8pPr>
            <a:lvl9pPr marL="18288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9pPr>
          </a:lstStyle>
          <a:p>
            <a:r>
              <a:rPr lang="en-AU" sz="1600" b="0" dirty="0">
                <a:solidFill>
                  <a:schemeClr val="bg2"/>
                </a:solidFill>
              </a:rPr>
              <a:t>Condition 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985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AE69B-5AD6-49C7-9F0E-AF928FDD5CC0}"/>
              </a:ext>
            </a:extLst>
          </p:cNvPr>
          <p:cNvSpPr/>
          <p:nvPr/>
        </p:nvSpPr>
        <p:spPr>
          <a:xfrm>
            <a:off x="899592" y="393990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3" marR="3334" algn="ctr"/>
            <a:r>
              <a:rPr lang="en-GB" b="1" dirty="0">
                <a:solidFill>
                  <a:schemeClr val="bg1"/>
                </a:solidFill>
                <a:latin typeface="Lato Medium" panose="020F0502020204030203" charset="0"/>
                <a:ea typeface="HELVETICA" charset="0"/>
                <a:cs typeface="HELVETICA" charset="0"/>
                <a:sym typeface="+mn-ea"/>
              </a:rPr>
              <a:t>1 million megabyte blocks can be viable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6449483" cy="432197"/>
          </a:xfrm>
        </p:spPr>
        <p:txBody>
          <a:bodyPr/>
          <a:lstStyle/>
          <a:p>
            <a:r>
              <a:rPr lang="en-AU" sz="2800" b="0" dirty="0">
                <a:solidFill>
                  <a:schemeClr val="bg2"/>
                </a:solidFill>
              </a:rPr>
              <a:t>A definition of ℑ′′ 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2FA22D-F3A3-4E52-96DB-34467E86FBA9}"/>
              </a:ext>
            </a:extLst>
          </p:cNvPr>
          <p:cNvGrpSpPr/>
          <p:nvPr/>
        </p:nvGrpSpPr>
        <p:grpSpPr>
          <a:xfrm>
            <a:off x="755576" y="1275606"/>
            <a:ext cx="7344816" cy="1200329"/>
            <a:chOff x="755576" y="1275606"/>
            <a:chExt cx="7344816" cy="12003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A7C2D3-3BA1-42AD-A514-DB055FECD624}"/>
                </a:ext>
              </a:extLst>
            </p:cNvPr>
            <p:cNvSpPr/>
            <p:nvPr/>
          </p:nvSpPr>
          <p:spPr>
            <a:xfrm>
              <a:off x="755576" y="1275606"/>
              <a:ext cx="734481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r>
                <a:rPr lang="en-GB" dirty="0"/>
                <a:t>Where                                         then we can also say that for every word.</a:t>
              </a:r>
            </a:p>
            <a:p>
              <a:r>
                <a:rPr lang="en-GB" dirty="0"/>
                <a:t>		 </a:t>
              </a:r>
            </a:p>
            <a:p>
              <a:endParaRPr lang="en-GB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BF66A0-5CE5-4061-B637-EEEFD454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1347614"/>
              <a:ext cx="2419048" cy="2857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668535-1AD3-49F2-B768-CC9F98B5E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3213" y="1962634"/>
              <a:ext cx="1504762" cy="28571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BEC41D-D177-4F3D-B52E-8777D95CF832}"/>
              </a:ext>
            </a:extLst>
          </p:cNvPr>
          <p:cNvGrpSpPr/>
          <p:nvPr/>
        </p:nvGrpSpPr>
        <p:grpSpPr>
          <a:xfrm>
            <a:off x="881024" y="3065984"/>
            <a:ext cx="6948264" cy="646331"/>
            <a:chOff x="789266" y="3247461"/>
            <a:chExt cx="6948264" cy="6463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AEA9DA-8221-4820-8BEA-DF989AF001C7}"/>
                </a:ext>
              </a:extLst>
            </p:cNvPr>
            <p:cNvSpPr/>
            <p:nvPr/>
          </p:nvSpPr>
          <p:spPr>
            <a:xfrm>
              <a:off x="789266" y="3247461"/>
              <a:ext cx="69482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Set     of the initial configurations with the property that all other configurations are defined for each machine    . 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C02EB6-3663-4110-8313-40C58454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508" y="3297625"/>
              <a:ext cx="209524" cy="27619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8D1C7D-38C9-49A3-AFB7-2619151F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4088" y="3593219"/>
              <a:ext cx="220912" cy="220912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CF75209-8047-4DF5-ABB4-A07B4183FF83}"/>
              </a:ext>
            </a:extLst>
          </p:cNvPr>
          <p:cNvSpPr txBox="1">
            <a:spLocks/>
          </p:cNvSpPr>
          <p:nvPr/>
        </p:nvSpPr>
        <p:spPr bwMode="auto">
          <a:xfrm>
            <a:off x="282757" y="723245"/>
            <a:ext cx="6449483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55" b="1" i="0" kern="1200">
                <a:ln>
                  <a:noFill/>
                </a:ln>
                <a:solidFill>
                  <a:srgbClr val="1B234F"/>
                </a:solidFill>
                <a:latin typeface="Tahoma"/>
                <a:ea typeface="+mj-ea"/>
                <a:cs typeface="Tahoma"/>
              </a:defRPr>
            </a:lvl1pPr>
            <a:lvl2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2pPr>
            <a:lvl3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3pPr>
            <a:lvl4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4pPr>
            <a:lvl5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5pPr>
            <a:lvl6pPr marL="4572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6pPr>
            <a:lvl7pPr marL="9144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7pPr>
            <a:lvl8pPr marL="13716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8pPr>
            <a:lvl9pPr marL="18288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9pPr>
          </a:lstStyle>
          <a:p>
            <a:r>
              <a:rPr lang="en-AU" sz="1800" b="0" dirty="0">
                <a:solidFill>
                  <a:schemeClr val="bg2"/>
                </a:solidFill>
              </a:rPr>
              <a:t>Condition 4 - Right Monotony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7236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AE69B-5AD6-49C7-9F0E-AF928FDD5CC0}"/>
              </a:ext>
            </a:extLst>
          </p:cNvPr>
          <p:cNvSpPr/>
          <p:nvPr/>
        </p:nvSpPr>
        <p:spPr>
          <a:xfrm>
            <a:off x="899592" y="393990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3" marR="3334" algn="ctr"/>
            <a:r>
              <a:rPr lang="en-GB" b="1" dirty="0">
                <a:solidFill>
                  <a:schemeClr val="bg1"/>
                </a:solidFill>
                <a:latin typeface="Lato Medium" panose="020F0502020204030203" charset="0"/>
                <a:ea typeface="HELVETICA" charset="0"/>
                <a:cs typeface="HELVETICA" charset="0"/>
                <a:sym typeface="+mn-ea"/>
              </a:rPr>
              <a:t>1 million megabyte blocks can be viable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43" y="796089"/>
            <a:ext cx="6449483" cy="432197"/>
          </a:xfrm>
        </p:spPr>
        <p:txBody>
          <a:bodyPr/>
          <a:lstStyle/>
          <a:p>
            <a:r>
              <a:rPr lang="en-AU" sz="1600" b="0" dirty="0">
                <a:solidFill>
                  <a:schemeClr val="bg2"/>
                </a:solidFill>
              </a:rPr>
              <a:t>Condition 5 - Invertibility</a:t>
            </a:r>
            <a:endParaRPr lang="en-AU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81A0E-5B15-4ED7-96C6-078EE7F9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31" y="2439624"/>
            <a:ext cx="276190" cy="2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063F3-6516-4EA0-8821-CBE1824AD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500" y="2441157"/>
            <a:ext cx="400000" cy="28571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C452A55-D9A4-4D8B-93AE-12885CFFA3DB}"/>
              </a:ext>
            </a:extLst>
          </p:cNvPr>
          <p:cNvGrpSpPr/>
          <p:nvPr/>
        </p:nvGrpSpPr>
        <p:grpSpPr>
          <a:xfrm>
            <a:off x="1176596" y="1434044"/>
            <a:ext cx="6491748" cy="3139321"/>
            <a:chOff x="1176596" y="1275605"/>
            <a:chExt cx="6367904" cy="3139321"/>
          </a:xfrm>
          <a:solidFill>
            <a:schemeClr val="bg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4C3578-4784-4DC3-9CDB-7354405D4196}"/>
                </a:ext>
              </a:extLst>
            </p:cNvPr>
            <p:cNvGrpSpPr/>
            <p:nvPr/>
          </p:nvGrpSpPr>
          <p:grpSpPr>
            <a:xfrm>
              <a:off x="1176596" y="1275605"/>
              <a:ext cx="6367904" cy="3139321"/>
              <a:chOff x="1176596" y="1275605"/>
              <a:chExt cx="6367904" cy="3139321"/>
            </a:xfrm>
            <a:grpFill/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E6D5A5-796D-4BA8-B891-AB70F2D1B9DA}"/>
                  </a:ext>
                </a:extLst>
              </p:cNvPr>
              <p:cNvSpPr txBox="1"/>
              <p:nvPr/>
            </p:nvSpPr>
            <p:spPr>
              <a:xfrm>
                <a:off x="1176596" y="1275605"/>
                <a:ext cx="6367904" cy="3139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can extend right monotony if we add the following:</a:t>
                </a:r>
              </a:p>
              <a:p>
                <a:endParaRPr lang="en-GB" dirty="0"/>
              </a:p>
              <a:p>
                <a:pPr algn="ctr"/>
                <a:r>
                  <a:rPr lang="en-GB" dirty="0"/>
                  <a:t>Z is a word over</a:t>
                </a:r>
              </a:p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then we can also say that a further word      exists over     such that it is necessary for: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 And of course, using the identity function we can also say that 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5F484B5-70C7-4EAC-B9EC-915E890DC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0072" y="1908449"/>
                <a:ext cx="400000" cy="285714"/>
              </a:xfrm>
              <a:prstGeom prst="rect">
                <a:avLst/>
              </a:prstGeom>
              <a:grpFill/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7BA4A74-2745-413B-A113-51ED26A84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9912" y="3217700"/>
                <a:ext cx="1314286" cy="285714"/>
              </a:xfrm>
              <a:prstGeom prst="rect">
                <a:avLst/>
              </a:prstGeom>
              <a:grpFill/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A755A30-5B88-41E6-912A-E7F273FDF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4731" y="4083918"/>
                <a:ext cx="533333" cy="209524"/>
              </a:xfrm>
              <a:prstGeom prst="rect">
                <a:avLst/>
              </a:prstGeom>
              <a:grpFill/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E72170-CF56-4BD5-8A0F-8BD909CAF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14831" y="2466988"/>
              <a:ext cx="276190" cy="209524"/>
            </a:xfrm>
            <a:prstGeom prst="rect">
              <a:avLst/>
            </a:prstGeom>
            <a:grpFill/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91D237-B06A-4FF9-A52C-F61983B4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2280" y="2439117"/>
              <a:ext cx="400000" cy="285714"/>
            </a:xfrm>
            <a:prstGeom prst="rect">
              <a:avLst/>
            </a:prstGeom>
            <a:grpFill/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532FD80-3AE7-4AC6-A396-498176501283}"/>
              </a:ext>
            </a:extLst>
          </p:cNvPr>
          <p:cNvSpPr txBox="1">
            <a:spLocks/>
          </p:cNvSpPr>
          <p:nvPr/>
        </p:nvSpPr>
        <p:spPr bwMode="auto">
          <a:xfrm>
            <a:off x="282757" y="301942"/>
            <a:ext cx="6449483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55" b="1" i="0" kern="1200">
                <a:ln>
                  <a:noFill/>
                </a:ln>
                <a:solidFill>
                  <a:srgbClr val="1B234F"/>
                </a:solidFill>
                <a:latin typeface="Tahoma"/>
                <a:ea typeface="+mj-ea"/>
                <a:cs typeface="Tahoma"/>
              </a:defRPr>
            </a:lvl1pPr>
            <a:lvl2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2pPr>
            <a:lvl3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3pPr>
            <a:lvl4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4pPr>
            <a:lvl5pPr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5pPr>
            <a:lvl6pPr marL="4572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6pPr>
            <a:lvl7pPr marL="9144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7pPr>
            <a:lvl8pPr marL="13716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8pPr>
            <a:lvl9pPr marL="1828800" algn="l" rtl="0" eaLnBrk="1" fontAlgn="base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00095"/>
                </a:solidFill>
                <a:latin typeface="Rock Serif LTF"/>
                <a:cs typeface="Arial" charset="0"/>
              </a:defRPr>
            </a:lvl9pPr>
          </a:lstStyle>
          <a:p>
            <a:r>
              <a:rPr lang="en-AU" sz="2800" b="0">
                <a:solidFill>
                  <a:schemeClr val="bg2"/>
                </a:solidFill>
              </a:rPr>
              <a:t>A definition of ℑ′′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9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FC918-1045-41FC-B4D3-DF19AC73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7" y="301942"/>
            <a:ext cx="8393699" cy="432197"/>
          </a:xfrm>
        </p:spPr>
        <p:txBody>
          <a:bodyPr/>
          <a:lstStyle/>
          <a:p>
            <a:r>
              <a:rPr lang="en-GB" sz="2800" b="0" dirty="0">
                <a:solidFill>
                  <a:schemeClr val="bg2"/>
                </a:solidFill>
              </a:rPr>
              <a:t>Computing a partial recursive function within  ℑ′′ </a:t>
            </a:r>
            <a:endParaRPr lang="en-AU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93F1C2-03C0-4742-892A-1CE33EA0A85D}"/>
              </a:ext>
            </a:extLst>
          </p:cNvPr>
          <p:cNvGrpSpPr/>
          <p:nvPr/>
        </p:nvGrpSpPr>
        <p:grpSpPr>
          <a:xfrm>
            <a:off x="719572" y="1223360"/>
            <a:ext cx="7848872" cy="3365024"/>
            <a:chOff x="683568" y="1347614"/>
            <a:chExt cx="7848872" cy="3365024"/>
          </a:xfrm>
          <a:solidFill>
            <a:schemeClr val="bg1"/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50453C-22F3-444E-BD94-478746BCE6ED}"/>
                </a:ext>
              </a:extLst>
            </p:cNvPr>
            <p:cNvSpPr txBox="1"/>
            <p:nvPr/>
          </p:nvSpPr>
          <p:spPr>
            <a:xfrm>
              <a:off x="683568" y="1347614"/>
              <a:ext cx="7848872" cy="3365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/>
                <a:t>A program      computes the function    of    variables in the event that by denoting through the use of the words               over C that correspond respectively to the values of                and through the use of                   the word corresponding to the value of the function, we obtain:</a:t>
              </a:r>
            </a:p>
            <a:p>
              <a:pPr>
                <a:lnSpc>
                  <a:spcPct val="150000"/>
                </a:lnSpc>
              </a:pPr>
              <a:endParaRPr lang="en-GB" dirty="0"/>
            </a:p>
            <a:p>
              <a:pPr>
                <a:lnSpc>
                  <a:spcPct val="150000"/>
                </a:lnSpc>
              </a:pPr>
              <a:endParaRPr lang="en-GB" dirty="0"/>
            </a:p>
            <a:p>
              <a:pPr>
                <a:lnSpc>
                  <a:spcPct val="150000"/>
                </a:lnSpc>
              </a:pPr>
              <a:endParaRPr lang="en-GB" dirty="0"/>
            </a:p>
            <a:p>
              <a:pPr algn="ctr">
                <a:lnSpc>
                  <a:spcPct val="150000"/>
                </a:lnSpc>
              </a:pPr>
              <a:r>
                <a:rPr lang="en-GB" dirty="0"/>
                <a:t>in this equation the character     is used to define the blank symbol    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32CE84-4E0D-4690-99AD-1773EC64A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708" y="1425052"/>
              <a:ext cx="214865" cy="4154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C39611-8F6F-4F91-B8D8-0CE7F096D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452" y="1483937"/>
              <a:ext cx="214865" cy="3151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D85CDF-C1F8-414E-8568-3A616EF07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4952" y="1538980"/>
              <a:ext cx="246063" cy="24606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31B4A7-57A0-4ABF-80AB-1D73F8473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7887" y="1869443"/>
              <a:ext cx="863345" cy="3016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2982BE-DCFD-4F2B-BC80-3AC19C559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966" y="3358545"/>
              <a:ext cx="3995836" cy="37113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3C317C6-FBC4-4888-A9D6-060F93D3A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45393" y="2288294"/>
              <a:ext cx="890603" cy="3151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025309-7C51-4068-A786-76B40B7F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062" y="2288294"/>
              <a:ext cx="1185518" cy="32041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716B0F-47DB-44FA-B9F2-BBE72A9C9F59}"/>
                </a:ext>
              </a:extLst>
            </p:cNvPr>
            <p:cNvSpPr/>
            <p:nvPr/>
          </p:nvSpPr>
          <p:spPr>
            <a:xfrm>
              <a:off x="4175956" y="4424196"/>
              <a:ext cx="72008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27F336-5685-4F99-9719-6C7661B2C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57872" y="4236418"/>
              <a:ext cx="208863" cy="40380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88375167"/>
      </p:ext>
    </p:extLst>
  </p:cSld>
  <p:clrMapOvr>
    <a:masterClrMapping/>
  </p:clrMapOvr>
</p:sld>
</file>

<file path=ppt/theme/theme1.xml><?xml version="1.0" encoding="utf-8"?>
<a:theme xmlns:a="http://schemas.openxmlformats.org/drawingml/2006/main" name="WS Template">
  <a:themeElements>
    <a:clrScheme name="nChain">
      <a:dk1>
        <a:srgbClr val="58595B"/>
      </a:dk1>
      <a:lt1>
        <a:sysClr val="window" lastClr="FFFFFF"/>
      </a:lt1>
      <a:dk2>
        <a:srgbClr val="4A8FC1"/>
      </a:dk2>
      <a:lt2>
        <a:srgbClr val="4A8FC1"/>
      </a:lt2>
      <a:accent1>
        <a:srgbClr val="61CADA"/>
      </a:accent1>
      <a:accent2>
        <a:srgbClr val="345CC2"/>
      </a:accent2>
      <a:accent3>
        <a:srgbClr val="2F408E"/>
      </a:accent3>
      <a:accent4>
        <a:srgbClr val="253031"/>
      </a:accent4>
      <a:accent5>
        <a:srgbClr val="E1E1E1"/>
      </a:accent5>
      <a:accent6>
        <a:srgbClr val="FFFFFF"/>
      </a:accent6>
      <a:hlink>
        <a:srgbClr val="003E6A"/>
      </a:hlink>
      <a:folHlink>
        <a:srgbClr val="003B5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hain_Template_Oct2016 v3" id="{88BE79C5-9B58-4178-838B-205AB0DADE6F}" vid="{66C6AAC2-8732-4384-A868-8D4C22D4D5A6}"/>
    </a:ext>
  </a:extLst>
</a:theme>
</file>

<file path=ppt/theme/theme2.xml><?xml version="1.0" encoding="utf-8"?>
<a:theme xmlns:a="http://schemas.openxmlformats.org/drawingml/2006/main" name="1_WS Template">
  <a:themeElements>
    <a:clrScheme name="nChain">
      <a:dk1>
        <a:srgbClr val="58595B"/>
      </a:dk1>
      <a:lt1>
        <a:sysClr val="window" lastClr="FFFFFF"/>
      </a:lt1>
      <a:dk2>
        <a:srgbClr val="4A8FC1"/>
      </a:dk2>
      <a:lt2>
        <a:srgbClr val="4A8FC1"/>
      </a:lt2>
      <a:accent1>
        <a:srgbClr val="61CADA"/>
      </a:accent1>
      <a:accent2>
        <a:srgbClr val="345CC2"/>
      </a:accent2>
      <a:accent3>
        <a:srgbClr val="2F408E"/>
      </a:accent3>
      <a:accent4>
        <a:srgbClr val="253031"/>
      </a:accent4>
      <a:accent5>
        <a:srgbClr val="E1E1E1"/>
      </a:accent5>
      <a:accent6>
        <a:srgbClr val="FFFFFF"/>
      </a:accent6>
      <a:hlink>
        <a:srgbClr val="003E6A"/>
      </a:hlink>
      <a:folHlink>
        <a:srgbClr val="003B5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hain Powerpoint Template" id="{AF634337-FD47-4346-BED9-0E4F6EDFB144}" vid="{49A72BE1-54E1-4D63-994C-E09425E9E9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mo xmlns="db42e1f9-7419-41fa-a575-5f868cc7f8b9" xsi:nil="true"/>
    <Category xmlns="db42e1f9-7419-41fa-a575-5f868cc7f8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F1EF1F2710645A01849172C7AF5F4" ma:contentTypeVersion="13" ma:contentTypeDescription="Create a new document." ma:contentTypeScope="" ma:versionID="b1da2c7ecff14aca692e04208368cf34">
  <xsd:schema xmlns:xsd="http://www.w3.org/2001/XMLSchema" xmlns:xs="http://www.w3.org/2001/XMLSchema" xmlns:p="http://schemas.microsoft.com/office/2006/metadata/properties" xmlns:ns2="db42e1f9-7419-41fa-a575-5f868cc7f8b9" xmlns:ns3="58ba512b-8bbe-4a2c-895f-fcd59bfe30e7" xmlns:ns4="614abc2d-d5d2-4aa6-90e6-2b77cb23f5d6" xmlns:ns5="f77ea29e-a5bc-415e-b3b8-5f60510b776a" targetNamespace="http://schemas.microsoft.com/office/2006/metadata/properties" ma:root="true" ma:fieldsID="17ca45c06bd4728182926a15abd08043" ns2:_="" ns3:_="" ns4:_="" ns5:_="">
    <xsd:import namespace="db42e1f9-7419-41fa-a575-5f868cc7f8b9"/>
    <xsd:import namespace="58ba512b-8bbe-4a2c-895f-fcd59bfe30e7"/>
    <xsd:import namespace="614abc2d-d5d2-4aa6-90e6-2b77cb23f5d6"/>
    <xsd:import namespace="f77ea29e-a5bc-415e-b3b8-5f60510b776a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mo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5:MediaServiceEventHashCode" minOccurs="0"/>
                <xsd:element ref="ns5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2e1f9-7419-41fa-a575-5f868cc7f8b9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union memberTypes="dms:Text">
          <xsd:simpleType>
            <xsd:restriction base="dms:Choice">
              <xsd:enumeration value="Source from Client"/>
              <xsd:enumeration value="Analysis"/>
              <xsd:enumeration value="Quote"/>
              <xsd:enumeration value="Quote Sent to Client"/>
              <xsd:enumeration value="Preengineering"/>
              <xsd:enumeration value="Postengineering"/>
              <xsd:enumeration value="Translated"/>
              <xsd:enumeration value="Edited"/>
              <xsd:enumeration value="QA"/>
              <xsd:enumeration value="Deliverable"/>
            </xsd:restriction>
          </xsd:simpleType>
        </xsd:union>
      </xsd:simpleType>
    </xsd:element>
    <xsd:element name="Memo" ma:index="13" nillable="true" ma:displayName="Memo" ma:description="old" ma:internalName="Mem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a512b-8bbe-4a2c-895f-fcd59bfe30e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abc2d-d5d2-4aa6-90e6-2b77cb23f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7ea29e-a5bc-415e-b3b8-5f60510b776a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50BE12-6696-40C3-913B-256BFDA89218}">
  <ds:schemaRefs>
    <ds:schemaRef ds:uri="http://schemas.microsoft.com/office/2006/metadata/properties"/>
    <ds:schemaRef ds:uri="http://www.w3.org/2000/xmlns/"/>
    <ds:schemaRef ds:uri="db42e1f9-7419-41fa-a575-5f868cc7f8b9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F0E86C4-71A1-43F1-82EC-0677F41430D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b42e1f9-7419-41fa-a575-5f868cc7f8b9"/>
    <ds:schemaRef ds:uri="58ba512b-8bbe-4a2c-895f-fcd59bfe30e7"/>
    <ds:schemaRef ds:uri="614abc2d-d5d2-4aa6-90e6-2b77cb23f5d6"/>
    <ds:schemaRef ds:uri="f77ea29e-a5bc-415e-b3b8-5f60510b776a"/>
  </ds:schemaRefs>
</ds:datastoreItem>
</file>

<file path=customXml/itemProps3.xml><?xml version="1.0" encoding="utf-8"?>
<ds:datastoreItem xmlns:ds="http://schemas.openxmlformats.org/officeDocument/2006/customXml" ds:itemID="{90F30829-2CE7-4795-81E0-EDE7F7DA18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nChain Powerpoint Template</Template>
  <TotalTime>15052</TotalTime>
  <Words>615</Words>
  <Application>Microsoft Office PowerPoint</Application>
  <PresentationFormat>On-screen Show (16:9)</PresentationFormat>
  <Paragraphs>86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WS Template</vt:lpstr>
      <vt:lpstr>1_WS Template</vt:lpstr>
      <vt:lpstr>PowerPoint Presentation</vt:lpstr>
      <vt:lpstr>Introduction</vt:lpstr>
      <vt:lpstr>A definition of ℑ′′ </vt:lpstr>
      <vt:lpstr>A definition of ℑ′′ </vt:lpstr>
      <vt:lpstr>A definition of ℑ′′ </vt:lpstr>
      <vt:lpstr>A definition of ℑ′′ </vt:lpstr>
      <vt:lpstr>A definition of ℑ′′ </vt:lpstr>
      <vt:lpstr>Condition 5 - Invertibility</vt:lpstr>
      <vt:lpstr>Computing a partial recursive function within  ℑ′′ </vt:lpstr>
      <vt:lpstr>Computing a partial recursive function within  ℑ′′ </vt:lpstr>
      <vt:lpstr>Conclusion</vt:lpstr>
    </vt:vector>
  </TitlesOfParts>
  <Company>The Workshop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Nguyen</dc:creator>
  <cp:lastModifiedBy>Craig S Wright</cp:lastModifiedBy>
  <cp:revision>967</cp:revision>
  <cp:lastPrinted>2019-01-18T10:26:51Z</cp:lastPrinted>
  <dcterms:created xsi:type="dcterms:W3CDTF">2017-01-25T16:04:12Z</dcterms:created>
  <dcterms:modified xsi:type="dcterms:W3CDTF">2019-02-26T10:07:15Z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0x010100818F1EF1F2710645A01849172C7AF5F4</vt:lpwstr>
  </property>
</Properties>
</file>