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0" r:id="rId5"/>
    <p:sldId id="267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95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1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9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36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25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3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9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29EB-74CC-493D-8559-D0478BA9DDC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3267E-B053-4AAB-BC52-EDAC042F01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8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BANKING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CONCEPTUAL PART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3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8" y="0"/>
            <a:ext cx="9106301" cy="6934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customer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latin typeface="Arial"/>
              </a:rPr>
              <a:t>Account</a:t>
            </a:r>
          </a:p>
          <a:p>
            <a:endParaRPr lang="en-US" dirty="0"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Transaction</a:t>
            </a:r>
          </a:p>
          <a:p>
            <a:endParaRPr lang="en-US" dirty="0">
              <a:latin typeface="Arial"/>
            </a:endParaRPr>
          </a:p>
          <a:p>
            <a:endParaRPr lang="en-US" dirty="0" smtClean="0">
              <a:latin typeface="Arial"/>
            </a:endParaRPr>
          </a:p>
          <a:p>
            <a:r>
              <a:rPr lang="en-US" dirty="0" smtClean="0">
                <a:latin typeface="Arial"/>
              </a:rPr>
              <a:t>loan</a:t>
            </a:r>
          </a:p>
          <a:p>
            <a:endParaRPr lang="en-US" dirty="0">
              <a:latin typeface="Arial"/>
            </a:endParaRP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245190"/>
              </p:ext>
            </p:extLst>
          </p:nvPr>
        </p:nvGraphicFramePr>
        <p:xfrm>
          <a:off x="533400" y="762000"/>
          <a:ext cx="6096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9144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9144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Cust</a:t>
                      </a:r>
                      <a:r>
                        <a:rPr lang="en-US" u="sng" baseline="0" dirty="0" smtClean="0"/>
                        <a:t>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of</a:t>
                      </a:r>
                      <a:r>
                        <a:rPr lang="en-US" baseline="0" dirty="0" smtClean="0"/>
                        <a:t> birth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73132"/>
              </p:ext>
            </p:extLst>
          </p:nvPr>
        </p:nvGraphicFramePr>
        <p:xfrm>
          <a:off x="685800" y="2438400"/>
          <a:ext cx="40690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180"/>
                <a:gridCol w="678180"/>
                <a:gridCol w="678180"/>
                <a:gridCol w="678180"/>
                <a:gridCol w="678180"/>
                <a:gridCol w="67818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Acc</a:t>
                      </a:r>
                      <a:r>
                        <a:rPr lang="en-US" u="sng" dirty="0" smtClean="0"/>
                        <a:t> </a:t>
                      </a:r>
                      <a:r>
                        <a:rPr lang="en-US" u="sng" dirty="0" err="1" smtClean="0"/>
                        <a:t>num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r>
                        <a:rPr lang="en-US" dirty="0" smtClean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balance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Date opened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15919"/>
              </p:ext>
            </p:extLst>
          </p:nvPr>
        </p:nvGraphicFramePr>
        <p:xfrm>
          <a:off x="457200" y="4267199"/>
          <a:ext cx="7162800" cy="533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800"/>
                <a:gridCol w="1193800"/>
                <a:gridCol w="1193800"/>
                <a:gridCol w="1193800"/>
                <a:gridCol w="1193800"/>
                <a:gridCol w="1193800"/>
              </a:tblGrid>
              <a:tr h="533401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Trans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Trans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</a:t>
                      </a:r>
                      <a:r>
                        <a:rPr lang="en-US" baseline="0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22443"/>
              </p:ext>
            </p:extLst>
          </p:nvPr>
        </p:nvGraphicFramePr>
        <p:xfrm>
          <a:off x="304800" y="5791199"/>
          <a:ext cx="7696200" cy="838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57"/>
                <a:gridCol w="870857"/>
                <a:gridCol w="870857"/>
                <a:gridCol w="870857"/>
                <a:gridCol w="870857"/>
                <a:gridCol w="870857"/>
                <a:gridCol w="1251858"/>
              </a:tblGrid>
              <a:tr h="838201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Loan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Interest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Start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End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0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r>
              <a:rPr lang="en-US" dirty="0" smtClean="0"/>
              <a:t>Employee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Branch</a:t>
            </a:r>
          </a:p>
          <a:p>
            <a:endParaRPr lang="en-US" dirty="0"/>
          </a:p>
          <a:p>
            <a:r>
              <a:rPr lang="en-US" dirty="0" smtClean="0"/>
              <a:t>Loan payment</a:t>
            </a:r>
          </a:p>
          <a:p>
            <a:endParaRPr lang="en-US" dirty="0"/>
          </a:p>
          <a:p>
            <a:r>
              <a:rPr lang="en-US" dirty="0" smtClean="0"/>
              <a:t>ATM</a:t>
            </a:r>
          </a:p>
          <a:p>
            <a:endParaRPr lang="en-US" dirty="0"/>
          </a:p>
          <a:p>
            <a:r>
              <a:rPr lang="en-US" dirty="0" smtClean="0"/>
              <a:t>Card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31610"/>
              </p:ext>
            </p:extLst>
          </p:nvPr>
        </p:nvGraphicFramePr>
        <p:xfrm>
          <a:off x="457200" y="609600"/>
          <a:ext cx="716279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/>
                <a:gridCol w="1023257"/>
                <a:gridCol w="1023257"/>
                <a:gridCol w="1023257"/>
                <a:gridCol w="1023257"/>
                <a:gridCol w="1023257"/>
                <a:gridCol w="1023257"/>
              </a:tblGrid>
              <a:tr h="7620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Emp</a:t>
                      </a:r>
                      <a:r>
                        <a:rPr lang="en-US" u="sng" dirty="0" smtClean="0"/>
                        <a:t>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Hire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department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728155"/>
              </p:ext>
            </p:extLst>
          </p:nvPr>
        </p:nvGraphicFramePr>
        <p:xfrm>
          <a:off x="457200" y="2209799"/>
          <a:ext cx="7620000" cy="762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905000"/>
                <a:gridCol w="1905000"/>
              </a:tblGrid>
              <a:tr h="762001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Branch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099029"/>
              </p:ext>
            </p:extLst>
          </p:nvPr>
        </p:nvGraphicFramePr>
        <p:xfrm>
          <a:off x="381000" y="3505200"/>
          <a:ext cx="7239000" cy="53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5334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Pay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Loan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75883"/>
              </p:ext>
            </p:extLst>
          </p:nvPr>
        </p:nvGraphicFramePr>
        <p:xfrm>
          <a:off x="533400" y="4648200"/>
          <a:ext cx="70866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650"/>
                <a:gridCol w="1771650"/>
                <a:gridCol w="1771650"/>
                <a:gridCol w="177165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Atm</a:t>
                      </a:r>
                      <a:r>
                        <a:rPr lang="en-US" u="sng" baseline="0" dirty="0" smtClean="0"/>
                        <a:t>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status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40344"/>
              </p:ext>
            </p:extLst>
          </p:nvPr>
        </p:nvGraphicFramePr>
        <p:xfrm>
          <a:off x="457200" y="5791200"/>
          <a:ext cx="7162799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257"/>
                <a:gridCol w="1023257"/>
                <a:gridCol w="1023257"/>
                <a:gridCol w="1023257"/>
                <a:gridCol w="1023257"/>
                <a:gridCol w="1023257"/>
                <a:gridCol w="1023257"/>
              </a:tblGrid>
              <a:tr h="76200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Card 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Cust</a:t>
                      </a:r>
                      <a:r>
                        <a:rPr lang="en-US" dirty="0" smtClean="0"/>
                        <a:t>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Card </a:t>
                      </a:r>
                      <a:r>
                        <a:rPr lang="en-US" dirty="0" err="1" smtClean="0"/>
                        <a:t>num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Expire 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cvv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Acc</a:t>
                      </a:r>
                      <a:r>
                        <a:rPr lang="en-US" dirty="0" smtClean="0"/>
                        <a:t> id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860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0" y="-163465"/>
            <a:ext cx="11125200" cy="7165813"/>
          </a:xfrm>
        </p:spPr>
      </p:pic>
    </p:spTree>
    <p:extLst>
      <p:ext uri="{BB962C8B-B14F-4D97-AF65-F5344CB8AC3E}">
        <p14:creationId xmlns:p14="http://schemas.microsoft.com/office/powerpoint/2010/main" val="166657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8" y="0"/>
            <a:ext cx="9129562" cy="6858000"/>
          </a:xfrm>
        </p:spPr>
        <p:txBody>
          <a:bodyPr/>
          <a:lstStyle/>
          <a:p>
            <a:r>
              <a:rPr lang="en-US" dirty="0"/>
              <a:t>1. Customer - Account: - Relationship: One-to-Many - Description: A customer owns multiple accounts.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2</a:t>
            </a:r>
            <a:r>
              <a:rPr lang="en-US" dirty="0"/>
              <a:t>. Branch - Employee: - Relationship: One-to-Many - Description: A branch allocates multiple employees.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3</a:t>
            </a:r>
            <a:r>
              <a:rPr lang="en-US" dirty="0"/>
              <a:t>. Account - Transaction: - Relationship: One-to-Many - Description: An account executes multiple transactions. 4. Employee-Security -Relationship: One-to-Many -Description: An employee access multiple security log entries. </a:t>
            </a:r>
          </a:p>
        </p:txBody>
      </p:sp>
    </p:spTree>
    <p:extLst>
      <p:ext uri="{BB962C8B-B14F-4D97-AF65-F5344CB8AC3E}">
        <p14:creationId xmlns:p14="http://schemas.microsoft.com/office/powerpoint/2010/main" val="260951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8991600" cy="6629400"/>
          </a:xfrm>
        </p:spPr>
        <p:txBody>
          <a:bodyPr/>
          <a:lstStyle/>
          <a:p>
            <a:r>
              <a:rPr lang="en-US" dirty="0" smtClean="0"/>
              <a:t>5. Customer - Loan: - Relationship: One-to-Many - Description: A customer borrow loans.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6</a:t>
            </a:r>
            <a:r>
              <a:rPr lang="en-US" dirty="0" smtClean="0"/>
              <a:t>. Loan – Loan Payment: - Relationship: One-to-Many - Description: A loan payment repay loan. </a:t>
            </a:r>
          </a:p>
          <a:p>
            <a:endParaRPr lang="en-US" dirty="0" smtClean="0"/>
          </a:p>
          <a:p>
            <a:r>
              <a:rPr lang="en-US" dirty="0" smtClean="0"/>
              <a:t>7</a:t>
            </a:r>
            <a:r>
              <a:rPr lang="en-US" dirty="0" smtClean="0"/>
              <a:t>. Customer - Card: - Relationship: One-to-Many - Description: A customer holds multiple cards. </a:t>
            </a:r>
          </a:p>
          <a:p>
            <a:endParaRPr lang="en-US" dirty="0" smtClean="0"/>
          </a:p>
          <a:p>
            <a:r>
              <a:rPr lang="en-US" dirty="0" smtClean="0"/>
              <a:t>8</a:t>
            </a:r>
            <a:r>
              <a:rPr lang="en-US" dirty="0" smtClean="0"/>
              <a:t>. Branch - ATM: - Relationship: One-to-Many - Description: A branch operates multiple ATMs.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920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260</Words>
  <Application>Microsoft Office PowerPoint</Application>
  <PresentationFormat>On-screen Show (4:3)</PresentationFormat>
  <Paragraphs>90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BANKING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SYSTEM</dc:title>
  <dc:creator>Hp</dc:creator>
  <cp:lastModifiedBy>Hp</cp:lastModifiedBy>
  <cp:revision>11</cp:revision>
  <dcterms:created xsi:type="dcterms:W3CDTF">2024-06-19T04:19:17Z</dcterms:created>
  <dcterms:modified xsi:type="dcterms:W3CDTF">2024-06-19T14:38:13Z</dcterms:modified>
</cp:coreProperties>
</file>