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1314" autoAdjust="0"/>
  </p:normalViewPr>
  <p:slideViewPr>
    <p:cSldViewPr>
      <p:cViewPr varScale="1">
        <p:scale>
          <a:sx n="64" d="100"/>
          <a:sy n="64" d="100"/>
        </p:scale>
        <p:origin x="-77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68FB6-B6E3-417F-9F09-20A9811E5E4C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F5746-4669-4E41-8318-199A8B43582E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F5746-4669-4E41-8318-199A8B43582E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91CB-DC22-49DC-9B4E-303786A53188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60CF-9024-4851-926F-8A2CF4F8FDD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91CB-DC22-49DC-9B4E-303786A53188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60CF-9024-4851-926F-8A2CF4F8FDD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91CB-DC22-49DC-9B4E-303786A53188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60CF-9024-4851-926F-8A2CF4F8FDD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91CB-DC22-49DC-9B4E-303786A53188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60CF-9024-4851-926F-8A2CF4F8FDD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91CB-DC22-49DC-9B4E-303786A53188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60CF-9024-4851-926F-8A2CF4F8FDD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91CB-DC22-49DC-9B4E-303786A53188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60CF-9024-4851-926F-8A2CF4F8FDD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91CB-DC22-49DC-9B4E-303786A53188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60CF-9024-4851-926F-8A2CF4F8FDD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91CB-DC22-49DC-9B4E-303786A53188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60CF-9024-4851-926F-8A2CF4F8FDD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91CB-DC22-49DC-9B4E-303786A53188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60CF-9024-4851-926F-8A2CF4F8FDD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91CB-DC22-49DC-9B4E-303786A53188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60CF-9024-4851-926F-8A2CF4F8FDD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91CB-DC22-49DC-9B4E-303786A53188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60CF-9024-4851-926F-8A2CF4F8FDD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C91CB-DC22-49DC-9B4E-303786A53188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B60CF-9024-4851-926F-8A2CF4F8FDD2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406" y="571480"/>
            <a:ext cx="1785950" cy="135732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1406" y="1928802"/>
            <a:ext cx="1785950" cy="1357322"/>
          </a:xfrm>
          <a:prstGeom prst="rect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1406" y="3286124"/>
            <a:ext cx="1785950" cy="135732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1406" y="4643446"/>
            <a:ext cx="1785950" cy="135732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357422" y="571480"/>
            <a:ext cx="1785950" cy="135732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357422" y="1928802"/>
            <a:ext cx="1785950" cy="1357322"/>
          </a:xfrm>
          <a:prstGeom prst="rect">
            <a:avLst/>
          </a:prstGeom>
          <a:solidFill>
            <a:srgbClr val="00FF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357422" y="3286124"/>
            <a:ext cx="1785950" cy="1357322"/>
          </a:xfrm>
          <a:prstGeom prst="rect">
            <a:avLst/>
          </a:prstGeom>
          <a:solidFill>
            <a:srgbClr val="00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2357422" y="4643446"/>
            <a:ext cx="1785950" cy="1357322"/>
          </a:xfrm>
          <a:prstGeom prst="rect">
            <a:avLst/>
          </a:prstGeom>
          <a:solidFill>
            <a:srgbClr val="00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6786578" y="571480"/>
            <a:ext cx="1785950" cy="1357322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6786578" y="1928802"/>
            <a:ext cx="1785950" cy="1357322"/>
          </a:xfrm>
          <a:prstGeom prst="rect">
            <a:avLst/>
          </a:prstGeom>
          <a:solidFill>
            <a:srgbClr val="0000F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6786578" y="3286124"/>
            <a:ext cx="1785950" cy="1357322"/>
          </a:xfrm>
          <a:prstGeom prst="rect">
            <a:avLst/>
          </a:prstGeom>
          <a:solidFill>
            <a:srgbClr val="00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6786578" y="4643446"/>
            <a:ext cx="1785950" cy="1357322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4572000" y="571480"/>
            <a:ext cx="1785950" cy="13573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4572000" y="1928802"/>
            <a:ext cx="1785950" cy="1357322"/>
          </a:xfrm>
          <a:prstGeom prst="rect">
            <a:avLst/>
          </a:prstGeom>
          <a:solidFill>
            <a:srgbClr val="FFFF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4572000" y="3286124"/>
            <a:ext cx="1785950" cy="1357322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4572000" y="4643446"/>
            <a:ext cx="1785950" cy="1357322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928662" y="571480"/>
            <a:ext cx="1785950" cy="135732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928662" y="1928802"/>
            <a:ext cx="1785950" cy="1357322"/>
          </a:xfrm>
          <a:prstGeom prst="rect">
            <a:avLst/>
          </a:prstGeom>
          <a:solidFill>
            <a:srgbClr val="00FF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928662" y="3286124"/>
            <a:ext cx="1785950" cy="1357322"/>
          </a:xfrm>
          <a:prstGeom prst="rect">
            <a:avLst/>
          </a:prstGeom>
          <a:solidFill>
            <a:srgbClr val="00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928662" y="4643446"/>
            <a:ext cx="1785950" cy="1357322"/>
          </a:xfrm>
          <a:prstGeom prst="rect">
            <a:avLst/>
          </a:prstGeom>
          <a:solidFill>
            <a:srgbClr val="00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3428992" y="571480"/>
            <a:ext cx="1785950" cy="1357322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3428992" y="1928802"/>
            <a:ext cx="1785950" cy="1357322"/>
          </a:xfrm>
          <a:prstGeom prst="rect">
            <a:avLst/>
          </a:prstGeom>
          <a:solidFill>
            <a:srgbClr val="0000F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3428992" y="3286124"/>
            <a:ext cx="1785950" cy="1357322"/>
          </a:xfrm>
          <a:prstGeom prst="rect">
            <a:avLst/>
          </a:prstGeom>
          <a:solidFill>
            <a:srgbClr val="00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428992" y="4643446"/>
            <a:ext cx="1785950" cy="1357322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5786446" y="571480"/>
            <a:ext cx="1785950" cy="135732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786446" y="1928802"/>
            <a:ext cx="1785950" cy="1357322"/>
          </a:xfrm>
          <a:prstGeom prst="rect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786446" y="3286124"/>
            <a:ext cx="1785950" cy="135732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786446" y="4643446"/>
            <a:ext cx="1785950" cy="135732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</Words>
  <Application>Microsoft Office PowerPoint</Application>
  <PresentationFormat>Affichage à l'écran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afisadi</dc:creator>
  <cp:lastModifiedBy>afisadi</cp:lastModifiedBy>
  <cp:revision>1</cp:revision>
  <dcterms:created xsi:type="dcterms:W3CDTF">2024-10-04T10:29:53Z</dcterms:created>
  <dcterms:modified xsi:type="dcterms:W3CDTF">2024-10-04T11:48:47Z</dcterms:modified>
</cp:coreProperties>
</file>