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Concurrent de GIT : SWM, PERFOR CE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a88abdef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a88abde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3a88abdef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a88abdefd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a88abdef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3a88abdefd_0_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a88abdefd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a88abdef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a88abdefd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fr.slideshare.net/jomikr/quick-introduction-to-git" TargetMode="External"/><Relationship Id="rId4" Type="http://schemas.openxmlformats.org/officeDocument/2006/relationships/hyperlink" Target="http://ipengineer.net/2015/04/git-for-network-engineer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git-scm.com/download/win" TargetMode="External"/><Relationship Id="rId4" Type="http://schemas.openxmlformats.org/officeDocument/2006/relationships/hyperlink" Target="http://git-scm.com/download/mac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755576" y="2852936"/>
            <a:ext cx="7772400" cy="14700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- GITHUB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403648" y="4581128"/>
            <a:ext cx="6400800" cy="481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fr-FR" sz="2000"/>
              <a:t>Démarrage rapide</a:t>
            </a:r>
            <a:endParaRPr b="0" i="0" sz="20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ésultat de recherche d'images pour &quot;git&quot;" id="91" name="Google Shape;91;p13"/>
          <p:cNvSpPr/>
          <p:nvPr/>
        </p:nvSpPr>
        <p:spPr>
          <a:xfrm>
            <a:off x="155575" y="-1668463"/>
            <a:ext cx="3476625" cy="3476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ésultat de recherche d'images pour &quot;git&quot;" id="92" name="Google Shape;92;p13"/>
          <p:cNvSpPr/>
          <p:nvPr/>
        </p:nvSpPr>
        <p:spPr>
          <a:xfrm>
            <a:off x="155575" y="-1668463"/>
            <a:ext cx="3476625" cy="3476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ésultat de recherche d'images pour &quot;git&quot;" id="93" name="Google Shape;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8" y="0"/>
            <a:ext cx="1259632" cy="12596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ésultat de recherche d'images pour &quot;github&quot;" id="94" name="Google Shape;9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84368" y="0"/>
            <a:ext cx="1259632" cy="125963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25/03/2018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Afonso DIELA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Démarrer avec GIT ?  (4/4)</a:t>
            </a:r>
            <a:endParaRPr/>
          </a:p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t/>
            </a:r>
            <a:endParaRPr b="0" i="0" sz="21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b="0" i="0" lang="fr-FR" sz="217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&gt; git clone </a:t>
            </a:r>
            <a:r>
              <a:rPr b="0" i="0" lang="fr-FR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Pour copier un ‘repo’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b="0" i="0" lang="fr-FR" sz="217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&gt;git clone</a:t>
            </a:r>
            <a:r>
              <a:rPr b="0" i="0" lang="fr-FR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https//:… (lien du dossier public où vs voulez copier votre répo actuel)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b="0" i="0" lang="fr-FR" sz="217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&gt;git pull</a:t>
            </a:r>
            <a:r>
              <a:rPr b="0" i="0" lang="fr-FR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(fetch+merge) : </a:t>
            </a:r>
            <a:r>
              <a:rPr b="0" i="0" lang="fr-FR" sz="17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copier un repo plus recent d’un’ repo public’ (repo projet) et s’il trouve un repo du même nom en local il le remplace</a:t>
            </a:r>
            <a:endParaRPr b="0" i="0" sz="21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b="0" i="0" lang="fr-FR" sz="217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&gt;git push</a:t>
            </a:r>
            <a:r>
              <a:rPr b="0" i="0" lang="fr-FR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faire un dépôt d’un nouveau repo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b="0" i="0" lang="fr-FR" sz="217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&gt; git fetch</a:t>
            </a:r>
            <a:r>
              <a:rPr b="0" i="0" lang="fr-FR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 faire une copie d’un repo </a:t>
            </a:r>
            <a:endParaRPr b="0" i="0" sz="21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b="0" i="0" lang="fr-FR" sz="217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&gt;git remote –v </a:t>
            </a:r>
            <a:endParaRPr>
              <a:highlight>
                <a:srgbClr val="00FF00"/>
              </a:highlight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b="0" i="0" lang="fr-FR" sz="217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&gt;git add </a:t>
            </a:r>
            <a:r>
              <a:rPr b="0" i="0" lang="fr-FR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NomDuRepo  (Rajout d’une nouvelle branch)</a:t>
            </a:r>
            <a:endParaRPr b="0" i="0" sz="21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b="0" i="0" lang="fr-FR" sz="217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&gt;git --version</a:t>
            </a:r>
            <a:endParaRPr>
              <a:highlight>
                <a:srgbClr val="00FF00"/>
              </a:highlight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FF0000"/>
              </a:buClr>
              <a:buSzPts val="2170"/>
              <a:buFont typeface="Arial"/>
              <a:buNone/>
            </a:pPr>
            <a:r>
              <a:rPr b="0" i="0" lang="fr-FR" sz="2170" u="none" cap="none" strike="noStrike">
                <a:solidFill>
                  <a:srgbClr val="FF0000"/>
                </a:solidFill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&gt;git – help </a:t>
            </a:r>
            <a:r>
              <a:rPr b="0" i="0" lang="fr-FR" sz="217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(plus de commandes)</a:t>
            </a:r>
            <a:endParaRPr b="0" i="0" sz="217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GitHub</a:t>
            </a:r>
            <a:endParaRPr/>
          </a:p>
        </p:txBody>
      </p:sp>
      <p:sp>
        <p:nvSpPr>
          <p:cNvPr id="183" name="Google Shape;183;p2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400"/>
              <a:t>C</a:t>
            </a:r>
            <a:r>
              <a:rPr lang="fr-FR" sz="2400"/>
              <a:t>opier un repo plus recent d’un ’ repo public’ (repo projet) et s’il trouve un repo du même nom en local il le remplace</a:t>
            </a:r>
            <a:endParaRPr sz="2400"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 sz="2170">
              <a:highlight>
                <a:srgbClr val="00FF00"/>
              </a:highlight>
            </a:endParaRPr>
          </a:p>
          <a:p>
            <a:pPr indent="0" lvl="1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fr-FR" sz="3000">
                <a:highlight>
                  <a:srgbClr val="00FF00"/>
                </a:highlight>
              </a:rPr>
              <a:t>&gt;git pull</a:t>
            </a:r>
            <a:r>
              <a:rPr lang="fr-FR" sz="3000"/>
              <a:t>(fetch+merge) : </a:t>
            </a:r>
            <a:endParaRPr sz="3000"/>
          </a:p>
          <a:p>
            <a:pPr indent="0" lvl="1" marL="4572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 sz="2170"/>
          </a:p>
          <a:p>
            <a:pPr indent="0" lvl="1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400"/>
              <a:t>Faire un dépôt d’un nouveau repo </a:t>
            </a:r>
            <a:endParaRPr sz="2400"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 sz="2170">
              <a:highlight>
                <a:srgbClr val="00FF00"/>
              </a:highlight>
            </a:endParaRPr>
          </a:p>
          <a:p>
            <a:pPr indent="0" lvl="1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fr-FR" sz="3000">
                <a:highlight>
                  <a:srgbClr val="00FF00"/>
                </a:highlight>
              </a:rPr>
              <a:t>&gt;git push</a:t>
            </a:r>
            <a:r>
              <a:rPr lang="fr-FR" sz="3000"/>
              <a:t> : </a:t>
            </a:r>
            <a:endParaRPr sz="3000"/>
          </a:p>
        </p:txBody>
      </p:sp>
      <p:sp>
        <p:nvSpPr>
          <p:cNvPr id="184" name="Google Shape;18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Lexiques GIT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: gestionnaire des fichiers en local </a:t>
            </a:r>
            <a:endParaRPr/>
          </a:p>
          <a:p>
            <a:pPr indent="0" lvl="2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: Serveur de GIT</a:t>
            </a:r>
            <a:endParaRPr/>
          </a:p>
        </p:txBody>
      </p:sp>
      <p:sp>
        <p:nvSpPr>
          <p:cNvPr id="191" name="Google Shape;19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25/03/2018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i="0" lang="fr-F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Useful links</a:t>
            </a:r>
            <a:br>
              <a:rPr b="1" i="0" lang="fr-F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https://fr.slideshare.net/jomikr/quick-introduction-to-git</a:t>
            </a: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0" i="0" lang="fr-FR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VOIR!!!)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http://ipengineer.net/2015/04/git-for-network-engineers/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https://git-scm.com/book/fr/v1/Les-bases-de-Git-Enregistrer-des-modifications-dans-le-d%C3%A9p%C3%B4t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25/03/2018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des matières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fr-F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C’est quoi GIT/GITHUB ? </a:t>
            </a:r>
            <a:endParaRPr sz="3000"/>
          </a:p>
          <a:p>
            <a:pPr indent="-3302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fr-FR" sz="3000"/>
              <a:t>Installation</a:t>
            </a:r>
            <a:endParaRPr sz="3000"/>
          </a:p>
          <a:p>
            <a:pPr indent="-3302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fr-FR" sz="3000"/>
              <a:t>Configuration GIT</a:t>
            </a:r>
            <a:endParaRPr sz="3000"/>
          </a:p>
          <a:p>
            <a:pPr indent="-3302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fr-FR" sz="3000"/>
              <a:t>Démarrer avec GIT   </a:t>
            </a:r>
            <a:endParaRPr sz="3000"/>
          </a:p>
          <a:p>
            <a:pPr indent="-3302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fr-FR" sz="3000"/>
              <a:t>GITHUB</a:t>
            </a:r>
            <a:endParaRPr sz="3000"/>
          </a:p>
          <a:p>
            <a:pPr indent="-3302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fr-FR" sz="3000"/>
              <a:t>Lexiques GIT</a:t>
            </a:r>
            <a:endParaRPr sz="3000"/>
          </a:p>
          <a:p>
            <a:pPr indent="-3302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fr-FR" sz="3000"/>
              <a:t>Useful links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25/03/2018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C’est quoi GIT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control manager(SCM) 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Gestionnaire de contrôle de fichier source.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gère les modifications apportées aux documents et aux fichiers sources informatiques (les versions).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permet à plusieurs développeurs de travailler ensemble sur le même projet. 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permet de travailler en local seulement.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Autres SCM 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25/03/2018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ésultat de recherche d'images" id="116" name="Google Shape;11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128" y="5301208"/>
            <a:ext cx="1008112" cy="10223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ésultat de recherche d'images pour &quot;perforce&quot;" id="117" name="Google Shape;11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7624" y="5301208"/>
            <a:ext cx="3960440" cy="108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3">
            <a:alphaModFix/>
          </a:blip>
          <a:srcRect b="37379" l="6434" r="67493" t="2350"/>
          <a:stretch/>
        </p:blipFill>
        <p:spPr>
          <a:xfrm>
            <a:off x="1594525" y="1517125"/>
            <a:ext cx="5737939" cy="435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Installation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b="0" i="0" lang="fr-FR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http://git-scm.com/download/win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Debian : </a:t>
            </a: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apt-get install git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Fedora</a:t>
            </a: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yum install git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OSX : </a:t>
            </a:r>
            <a:r>
              <a:rPr b="0" i="0" lang="fr-FR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http://git-scm.com/download/mac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25/03/2018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Configurer </a:t>
            </a:r>
            <a:r>
              <a:rPr lang="fr-FR"/>
              <a:t>GIT </a:t>
            </a:r>
            <a:endParaRPr/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-"/>
            </a:pPr>
            <a:r>
              <a:rPr lang="fr-FR"/>
              <a:t>Démarrer GIT (git CMD, Git Bash … ou à partir d’une CMD </a:t>
            </a:r>
            <a:r>
              <a:rPr lang="fr-FR">
                <a:highlight>
                  <a:srgbClr val="FFFF00"/>
                </a:highlight>
              </a:rPr>
              <a:t>&gt; git init</a:t>
            </a:r>
            <a:r>
              <a:rPr lang="fr-FR"/>
              <a:t>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fr-FR"/>
              <a:t>Définissez le nom et l'adresse e-mail de Git à utiliser lorsque vous faites le </a:t>
            </a:r>
            <a:r>
              <a:rPr b="1" i="1" lang="fr-FR"/>
              <a:t>commit</a:t>
            </a:r>
            <a:r>
              <a:rPr lang="fr-FR"/>
              <a:t>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>
                <a:highlight>
                  <a:srgbClr val="93C47D"/>
                </a:highlight>
              </a:rPr>
              <a:t>– git config --global user.name "Bugs Bunny"</a:t>
            </a:r>
            <a:endParaRPr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>
                <a:highlight>
                  <a:srgbClr val="93C47D"/>
                </a:highlight>
              </a:rPr>
              <a:t>– git config --global user.email bugs@gmail.com</a:t>
            </a:r>
            <a:endParaRPr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fr-FR">
                <a:highlight>
                  <a:srgbClr val="00FF00"/>
                </a:highlight>
              </a:rPr>
              <a:t>git config –list</a:t>
            </a:r>
            <a:r>
              <a:rPr lang="fr-FR"/>
              <a:t> pour vérifier que ça a bien marché</a:t>
            </a:r>
            <a:endParaRPr/>
          </a:p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Démarrer</a:t>
            </a:r>
            <a:r>
              <a:rPr lang="fr-FR"/>
              <a:t> avec GIT</a:t>
            </a: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  (</a:t>
            </a:r>
            <a:r>
              <a:rPr lang="fr-FR"/>
              <a:t>1</a:t>
            </a: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fr-FR"/>
              <a:t>4</a:t>
            </a: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457200" y="14176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2400">
                <a:solidFill>
                  <a:srgbClr val="000000"/>
                </a:solidFill>
              </a:rPr>
              <a:t>Pour créer  répertoire de travail en local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3000">
                <a:highlight>
                  <a:srgbClr val="00FFFF"/>
                </a:highlight>
              </a:rPr>
              <a:t>&gt; mkdir </a:t>
            </a:r>
            <a:r>
              <a:rPr b="1" lang="fr-FR" sz="3000">
                <a:highlight>
                  <a:srgbClr val="00FFFF"/>
                </a:highlight>
              </a:rPr>
              <a:t>Repo </a:t>
            </a:r>
            <a:r>
              <a:rPr b="1" lang="fr-FR" sz="3000"/>
              <a:t>	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fr-FR" sz="2400"/>
              <a:t>Se deplacer dans un repo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fr-FR" sz="3000">
                <a:highlight>
                  <a:srgbClr val="00FFFF"/>
                </a:highlight>
              </a:rPr>
              <a:t>&gt; Cd </a:t>
            </a:r>
            <a:r>
              <a:rPr b="1" lang="fr-FR" sz="3000">
                <a:highlight>
                  <a:srgbClr val="00FFFF"/>
                </a:highlight>
              </a:rPr>
              <a:t>Repo</a:t>
            </a:r>
            <a:r>
              <a:rPr b="1" lang="fr-FR" sz="3000"/>
              <a:t> 	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fr-FR" sz="2000"/>
              <a:t>	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fr-FR" sz="2400">
                <a:solidFill>
                  <a:srgbClr val="000000"/>
                </a:solidFill>
              </a:rPr>
              <a:t>Démarrer git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fr-FR" sz="3000">
                <a:highlight>
                  <a:srgbClr val="00FFFF"/>
                </a:highlight>
              </a:rPr>
              <a:t>&gt; git init </a:t>
            </a:r>
            <a:r>
              <a:rPr b="1" lang="fr-FR" sz="3000">
                <a:highlight>
                  <a:srgbClr val="00FFFF"/>
                </a:highlight>
              </a:rPr>
              <a:t>	</a:t>
            </a:r>
            <a:r>
              <a:rPr b="1" lang="fr-FR" sz="3000"/>
              <a:t>	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r-FR" sz="2400"/>
              <a:t> </a:t>
            </a:r>
            <a:r>
              <a:rPr lang="fr-FR" sz="2400">
                <a:solidFill>
                  <a:srgbClr val="FF0000"/>
                </a:solidFill>
              </a:rPr>
              <a:t>Ajouter un fichier dans répo</a:t>
            </a:r>
            <a:r>
              <a:rPr lang="fr-FR" sz="2400"/>
              <a:t>	</a:t>
            </a:r>
            <a:endParaRPr b="1"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r-FR" sz="3000">
                <a:highlight>
                  <a:srgbClr val="00FFFF"/>
                </a:highlight>
              </a:rPr>
              <a:t>&gt; git add filename</a:t>
            </a:r>
            <a:r>
              <a:rPr lang="fr-FR" sz="3000"/>
              <a:t> </a:t>
            </a:r>
            <a:endParaRPr b="1" sz="3000">
              <a:solidFill>
                <a:srgbClr val="FF0000"/>
              </a:solidFill>
            </a:endParaRPr>
          </a:p>
          <a:p>
            <a:pPr indent="-203517" lvl="1" marL="742950" marR="0" rtl="0" algn="l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dk1"/>
              </a:buClr>
              <a:buSzPts val="1295"/>
              <a:buFont typeface="Arial"/>
              <a:buNone/>
            </a:pPr>
            <a:r>
              <a:t/>
            </a:r>
            <a:endParaRPr b="1" i="0" sz="1295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FF0000"/>
              </a:buClr>
              <a:buSzPts val="1850"/>
              <a:buFont typeface="Arial"/>
              <a:buNone/>
            </a:pPr>
            <a:r>
              <a:t/>
            </a:r>
            <a:endParaRPr/>
          </a:p>
          <a:p>
            <a:pPr indent="-154940" lvl="0" marL="342900" marR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1295"/>
              <a:buFont typeface="Arial"/>
              <a:buNone/>
            </a:pPr>
            <a:r>
              <a:rPr b="0" i="0" lang="fr-FR" sz="12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0" i="0" lang="fr-F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40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Démarrer avec GIT ?</a:t>
            </a: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(2/</a:t>
            </a:r>
            <a:r>
              <a:rPr lang="fr-FR"/>
              <a:t>4</a:t>
            </a: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467544" y="1556792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80"/>
              <a:buFont typeface="Arial"/>
              <a:buNone/>
            </a:pPr>
            <a:r>
              <a:rPr lang="fr-FR" sz="2400">
                <a:solidFill>
                  <a:srgbClr val="000000"/>
                </a:solidFill>
              </a:rPr>
              <a:t>P</a:t>
            </a:r>
            <a:r>
              <a:rPr i="0" lang="fr-FR" sz="2400" u="none" cap="none" strike="noStrike">
                <a:solidFill>
                  <a:srgbClr val="000000"/>
                </a:solidFill>
              </a:rPr>
              <a:t>our vérifier le status du ’repo’</a:t>
            </a:r>
            <a:endParaRPr i="0" sz="2400" u="none" cap="none" strike="noStrike">
              <a:solidFill>
                <a:srgbClr val="000000"/>
              </a:solidFill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80"/>
              <a:buFont typeface="Arial"/>
              <a:buNone/>
            </a:pPr>
            <a:r>
              <a:t/>
            </a:r>
            <a:endParaRPr b="1" sz="148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sz="3000">
                <a:highlight>
                  <a:srgbClr val="00FFFF"/>
                </a:highlight>
              </a:rPr>
              <a:t>&gt;  git </a:t>
            </a:r>
            <a:r>
              <a:rPr b="1" lang="fr-FR" sz="3000">
                <a:highlight>
                  <a:srgbClr val="00FFFF"/>
                </a:highlight>
              </a:rPr>
              <a:t>status</a:t>
            </a:r>
            <a:r>
              <a:rPr b="1" lang="fr-FR" sz="3000">
                <a:solidFill>
                  <a:srgbClr val="FF0000"/>
                </a:solidFill>
                <a:highlight>
                  <a:srgbClr val="00FFFF"/>
                </a:highlight>
              </a:rPr>
              <a:t> !!!! (utilisez le tout le temps) !!!!</a:t>
            </a:r>
            <a:endParaRPr sz="3000">
              <a:highlight>
                <a:srgbClr val="00FFFF"/>
              </a:highlight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80"/>
              <a:buFont typeface="Arial"/>
              <a:buNone/>
            </a:pPr>
            <a:r>
              <a:t/>
            </a:r>
            <a:endParaRPr b="1" sz="148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fr-FR" sz="2220"/>
              <a:t>Pour faire une photo du répertoire de travail pour GIT et commencer à tracker les fichiers</a:t>
            </a:r>
            <a:endParaRPr sz="2220"/>
          </a:p>
          <a:p>
            <a:pPr indent="0" lvl="0" marL="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sz="2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sz="3000">
                <a:solidFill>
                  <a:srgbClr val="000000"/>
                </a:solidFill>
                <a:highlight>
                  <a:srgbClr val="00FFFF"/>
                </a:highlight>
              </a:rPr>
              <a:t>&gt;git commit </a:t>
            </a:r>
            <a:r>
              <a:rPr lang="fr-FR" sz="3000">
                <a:solidFill>
                  <a:srgbClr val="000000"/>
                </a:solidFill>
                <a:highlight>
                  <a:srgbClr val="E06666"/>
                </a:highlight>
              </a:rPr>
              <a:t>-a</a:t>
            </a:r>
            <a:r>
              <a:rPr lang="fr-FR" sz="3000">
                <a:solidFill>
                  <a:srgbClr val="000000"/>
                </a:solidFill>
                <a:highlight>
                  <a:srgbClr val="00FFFF"/>
                </a:highlight>
              </a:rPr>
              <a:t> </a:t>
            </a:r>
            <a:r>
              <a:rPr lang="fr-FR" sz="3000">
                <a:solidFill>
                  <a:srgbClr val="000000"/>
                </a:solidFill>
                <a:highlight>
                  <a:srgbClr val="F1C232"/>
                </a:highlight>
              </a:rPr>
              <a:t>-m</a:t>
            </a:r>
            <a:r>
              <a:rPr lang="fr-FR" sz="3000">
                <a:solidFill>
                  <a:srgbClr val="000000"/>
                </a:solidFill>
                <a:highlight>
                  <a:srgbClr val="00FFFF"/>
                </a:highlight>
              </a:rPr>
              <a:t> "Initial commit"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0" i="0" lang="fr-FR" sz="2220" u="none" cap="none" strike="noStrike">
                <a:solidFill>
                  <a:schemeClr val="dk1"/>
                </a:solidFill>
                <a:highlight>
                  <a:srgbClr val="E06666"/>
                </a:highlight>
                <a:latin typeface="Calibri"/>
                <a:ea typeface="Calibri"/>
                <a:cs typeface="Calibri"/>
                <a:sym typeface="Calibri"/>
              </a:rPr>
              <a:t>-a</a:t>
            </a:r>
            <a:r>
              <a:rPr b="0" i="0" lang="fr-FR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Tous fichiers modifiés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0" i="0" lang="fr-FR" sz="2220" u="none" cap="none" strike="noStrike">
                <a:solidFill>
                  <a:schemeClr val="dk1"/>
                </a:solidFill>
                <a:highlight>
                  <a:srgbClr val="FFD966"/>
                </a:highlight>
                <a:latin typeface="Calibri"/>
                <a:ea typeface="Calibri"/>
                <a:cs typeface="Calibri"/>
                <a:sym typeface="Calibri"/>
              </a:rPr>
              <a:t>-m</a:t>
            </a:r>
            <a:r>
              <a:rPr b="0" i="0" lang="fr-FR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rajoute un commentaire sur le commit</a:t>
            </a:r>
            <a:endParaRPr/>
          </a:p>
        </p:txBody>
      </p:sp>
      <p:sp>
        <p:nvSpPr>
          <p:cNvPr id="158" name="Google Shape;1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25/03/2018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Démarrer avec GIT ?  (3/4)</a:t>
            </a:r>
            <a:endParaRPr/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0000"/>
              </a:highlight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 merger </a:t>
            </a: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fr-FR" sz="2000"/>
              <a:t>regarder</a:t>
            </a: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les modifications</a:t>
            </a: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deux fichiers dans deux branches (repo) différents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&gt; git branch</a:t>
            </a:r>
            <a:endParaRPr b="0" i="0" sz="2800" u="none" cap="none" strike="noStrike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&gt; git merge </a:t>
            </a:r>
            <a:r>
              <a:rPr b="0" i="0" lang="fr-FR" sz="2800" u="none" cap="none" strike="noStrike">
                <a:solidFill>
                  <a:srgbClr val="E36C09"/>
                </a:solidFill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va regarder la différence entre les fichier de la racine et tous les fichier du </a:t>
            </a: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‘repo </a:t>
            </a:r>
            <a:r>
              <a:rPr b="0" i="0" lang="fr-FR" sz="28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test’</a:t>
            </a: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 supprimer une branche  ou repo :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&gt;git branch -d </a:t>
            </a:r>
            <a:r>
              <a:rPr b="0" i="0" lang="fr-FR" sz="2800" u="none" cap="none" strike="noStrike">
                <a:solidFill>
                  <a:srgbClr val="E36C09"/>
                </a:solidFill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fr-FR" sz="28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highlight>
                <a:srgbClr val="00FF00"/>
              </a:highlight>
            </a:endParaRPr>
          </a:p>
          <a:p>
            <a:pPr indent="-355600" lvl="1" marL="3556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 restorer un ‘repo’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&gt;git checkout -b restore</a:t>
            </a: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67" name="Google Shape;167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