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67" r:id="rId3"/>
    <p:sldId id="257" r:id="rId4"/>
    <p:sldId id="264" r:id="rId5"/>
    <p:sldId id="258" r:id="rId6"/>
    <p:sldId id="259" r:id="rId7"/>
    <p:sldId id="260" r:id="rId8"/>
    <p:sldId id="265" r:id="rId9"/>
    <p:sldId id="261" r:id="rId10"/>
    <p:sldId id="266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786502-BCA5-459F-AA48-2A7402FF408A}" v="114" dt="2022-03-29T16:55:24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>
        <p:scale>
          <a:sx n="76" d="100"/>
          <a:sy n="76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Fong" userId="154c7c739b2983b8" providerId="LiveId" clId="{59786502-BCA5-459F-AA48-2A7402FF408A}"/>
    <pc:docChg chg="undo custSel addSld modSld sldOrd">
      <pc:chgData name="Adam Fong" userId="154c7c739b2983b8" providerId="LiveId" clId="{59786502-BCA5-459F-AA48-2A7402FF408A}" dt="2022-03-29T21:21:24.955" v="6144" actId="26606"/>
      <pc:docMkLst>
        <pc:docMk/>
      </pc:docMkLst>
      <pc:sldChg chg="addSp delSp modSp mod">
        <pc:chgData name="Adam Fong" userId="154c7c739b2983b8" providerId="LiveId" clId="{59786502-BCA5-459F-AA48-2A7402FF408A}" dt="2022-03-29T19:59:08.254" v="6004" actId="20577"/>
        <pc:sldMkLst>
          <pc:docMk/>
          <pc:sldMk cId="3262204609" sldId="256"/>
        </pc:sldMkLst>
        <pc:spChg chg="mod">
          <ac:chgData name="Adam Fong" userId="154c7c739b2983b8" providerId="LiveId" clId="{59786502-BCA5-459F-AA48-2A7402FF408A}" dt="2022-03-29T19:59:08.254" v="6004" actId="20577"/>
          <ac:spMkLst>
            <pc:docMk/>
            <pc:sldMk cId="3262204609" sldId="256"/>
            <ac:spMk id="2" creationId="{6EBC4D57-A960-48D3-87B5-64E2988CF5B9}"/>
          </ac:spMkLst>
        </pc:spChg>
        <pc:spChg chg="mod">
          <ac:chgData name="Adam Fong" userId="154c7c739b2983b8" providerId="LiveId" clId="{59786502-BCA5-459F-AA48-2A7402FF408A}" dt="2022-03-29T16:00:56.240" v="1" actId="26606"/>
          <ac:spMkLst>
            <pc:docMk/>
            <pc:sldMk cId="3262204609" sldId="256"/>
            <ac:spMk id="3" creationId="{A6199303-0B46-478F-9EA0-FAB080EFA2CE}"/>
          </ac:spMkLst>
        </pc:spChg>
        <pc:spChg chg="del">
          <ac:chgData name="Adam Fong" userId="154c7c739b2983b8" providerId="LiveId" clId="{59786502-BCA5-459F-AA48-2A7402FF408A}" dt="2022-03-29T16:00:56.240" v="1" actId="26606"/>
          <ac:spMkLst>
            <pc:docMk/>
            <pc:sldMk cId="3262204609" sldId="256"/>
            <ac:spMk id="9" creationId="{0FA27539-4286-4FA8-9DA6-7CF237447C8D}"/>
          </ac:spMkLst>
        </pc:spChg>
        <pc:spChg chg="add">
          <ac:chgData name="Adam Fong" userId="154c7c739b2983b8" providerId="LiveId" clId="{59786502-BCA5-459F-AA48-2A7402FF408A}" dt="2022-03-29T16:00:56.240" v="1" actId="26606"/>
          <ac:spMkLst>
            <pc:docMk/>
            <pc:sldMk cId="3262204609" sldId="256"/>
            <ac:spMk id="16" creationId="{C9757E9E-CCD5-49A5-A016-FC18317317A2}"/>
          </ac:spMkLst>
        </pc:spChg>
        <pc:grpChg chg="add">
          <ac:chgData name="Adam Fong" userId="154c7c739b2983b8" providerId="LiveId" clId="{59786502-BCA5-459F-AA48-2A7402FF408A}" dt="2022-03-29T16:00:56.240" v="1" actId="26606"/>
          <ac:grpSpMkLst>
            <pc:docMk/>
            <pc:sldMk cId="3262204609" sldId="256"/>
            <ac:grpSpMk id="18" creationId="{1781FF6F-5DEF-409F-A063-79558272397E}"/>
          </ac:grpSpMkLst>
        </pc:grpChg>
        <pc:grpChg chg="add">
          <ac:chgData name="Adam Fong" userId="154c7c739b2983b8" providerId="LiveId" clId="{59786502-BCA5-459F-AA48-2A7402FF408A}" dt="2022-03-29T16:00:56.240" v="1" actId="26606"/>
          <ac:grpSpMkLst>
            <pc:docMk/>
            <pc:sldMk cId="3262204609" sldId="256"/>
            <ac:grpSpMk id="82" creationId="{801DF50F-B47F-405F-BDF3-73DAC01BB90A}"/>
          </ac:grpSpMkLst>
        </pc:grpChg>
        <pc:picChg chg="del">
          <ac:chgData name="Adam Fong" userId="154c7c739b2983b8" providerId="LiveId" clId="{59786502-BCA5-459F-AA48-2A7402FF408A}" dt="2022-03-29T16:00:50.567" v="0" actId="478"/>
          <ac:picMkLst>
            <pc:docMk/>
            <pc:sldMk cId="3262204609" sldId="256"/>
            <ac:picMk id="4" creationId="{DD9A3D52-54A6-434B-EDCA-27C418C415FB}"/>
          </ac:picMkLst>
        </pc:picChg>
        <pc:cxnChg chg="del">
          <ac:chgData name="Adam Fong" userId="154c7c739b2983b8" providerId="LiveId" clId="{59786502-BCA5-459F-AA48-2A7402FF408A}" dt="2022-03-29T16:00:56.240" v="1" actId="26606"/>
          <ac:cxnSpMkLst>
            <pc:docMk/>
            <pc:sldMk cId="3262204609" sldId="256"/>
            <ac:cxnSpMk id="11" creationId="{C5E74535-9C0E-4211-B088-610AD56262A4}"/>
          </ac:cxnSpMkLst>
        </pc:cxnChg>
        <pc:cxnChg chg="add">
          <ac:chgData name="Adam Fong" userId="154c7c739b2983b8" providerId="LiveId" clId="{59786502-BCA5-459F-AA48-2A7402FF408A}" dt="2022-03-29T16:00:56.240" v="1" actId="26606"/>
          <ac:cxnSpMkLst>
            <pc:docMk/>
            <pc:sldMk cId="3262204609" sldId="256"/>
            <ac:cxnSpMk id="80" creationId="{D56ACE5F-BE95-4218-ADF7-6F1DEF6A9465}"/>
          </ac:cxnSpMkLst>
        </pc:cxnChg>
      </pc:sldChg>
      <pc:sldChg chg="modSp mod modNotesTx">
        <pc:chgData name="Adam Fong" userId="154c7c739b2983b8" providerId="LiveId" clId="{59786502-BCA5-459F-AA48-2A7402FF408A}" dt="2022-03-29T16:47:38.391" v="1459" actId="20577"/>
        <pc:sldMkLst>
          <pc:docMk/>
          <pc:sldMk cId="1693964978" sldId="257"/>
        </pc:sldMkLst>
        <pc:spChg chg="mod">
          <ac:chgData name="Adam Fong" userId="154c7c739b2983b8" providerId="LiveId" clId="{59786502-BCA5-459F-AA48-2A7402FF408A}" dt="2022-03-29T16:46:32.452" v="1202" actId="20577"/>
          <ac:spMkLst>
            <pc:docMk/>
            <pc:sldMk cId="1693964978" sldId="257"/>
            <ac:spMk id="258" creationId="{61E7B579-B3E4-4304-877E-6480274775AA}"/>
          </ac:spMkLst>
        </pc:spChg>
      </pc:sldChg>
      <pc:sldChg chg="addSp modSp mod modNotesTx">
        <pc:chgData name="Adam Fong" userId="154c7c739b2983b8" providerId="LiveId" clId="{59786502-BCA5-459F-AA48-2A7402FF408A}" dt="2022-03-29T16:55:47.218" v="2548" actId="27636"/>
        <pc:sldMkLst>
          <pc:docMk/>
          <pc:sldMk cId="2469214947" sldId="258"/>
        </pc:sldMkLst>
        <pc:spChg chg="mod">
          <ac:chgData name="Adam Fong" userId="154c7c739b2983b8" providerId="LiveId" clId="{59786502-BCA5-459F-AA48-2A7402FF408A}" dt="2022-03-29T16:53:53.932" v="2469" actId="20577"/>
          <ac:spMkLst>
            <pc:docMk/>
            <pc:sldMk cId="2469214947" sldId="258"/>
            <ac:spMk id="2" creationId="{DA3717AF-38F5-4A7C-A96C-6C8324423AEF}"/>
          </ac:spMkLst>
        </pc:spChg>
        <pc:spChg chg="mod">
          <ac:chgData name="Adam Fong" userId="154c7c739b2983b8" providerId="LiveId" clId="{59786502-BCA5-459F-AA48-2A7402FF408A}" dt="2022-03-29T16:55:47.218" v="2548" actId="27636"/>
          <ac:spMkLst>
            <pc:docMk/>
            <pc:sldMk cId="2469214947" sldId="258"/>
            <ac:spMk id="3" creationId="{2D969DD5-EF63-4E2F-9BC8-F545AE47743D}"/>
          </ac:spMkLst>
        </pc:spChg>
        <pc:spChg chg="add mod">
          <ac:chgData name="Adam Fong" userId="154c7c739b2983b8" providerId="LiveId" clId="{59786502-BCA5-459F-AA48-2A7402FF408A}" dt="2022-03-29T16:55:29.716" v="2545" actId="20577"/>
          <ac:spMkLst>
            <pc:docMk/>
            <pc:sldMk cId="2469214947" sldId="258"/>
            <ac:spMk id="5" creationId="{4013E794-03F5-4A62-9A74-B8817E7BD9AD}"/>
          </ac:spMkLst>
        </pc:spChg>
      </pc:sldChg>
      <pc:sldChg chg="modNotesTx">
        <pc:chgData name="Adam Fong" userId="154c7c739b2983b8" providerId="LiveId" clId="{59786502-BCA5-459F-AA48-2A7402FF408A}" dt="2022-03-29T17:02:46.362" v="2874" actId="20577"/>
        <pc:sldMkLst>
          <pc:docMk/>
          <pc:sldMk cId="2893340455" sldId="259"/>
        </pc:sldMkLst>
      </pc:sldChg>
      <pc:sldChg chg="modSp mod ord modNotesTx">
        <pc:chgData name="Adam Fong" userId="154c7c739b2983b8" providerId="LiveId" clId="{59786502-BCA5-459F-AA48-2A7402FF408A}" dt="2022-03-29T17:09:51.240" v="4504" actId="20577"/>
        <pc:sldMkLst>
          <pc:docMk/>
          <pc:sldMk cId="4139801235" sldId="260"/>
        </pc:sldMkLst>
        <pc:spChg chg="mod">
          <ac:chgData name="Adam Fong" userId="154c7c739b2983b8" providerId="LiveId" clId="{59786502-BCA5-459F-AA48-2A7402FF408A}" dt="2022-03-29T17:03:38.369" v="3013" actId="20577"/>
          <ac:spMkLst>
            <pc:docMk/>
            <pc:sldMk cId="4139801235" sldId="260"/>
            <ac:spMk id="2" creationId="{EE3B5BFE-726E-47AA-8769-8A57A081EF37}"/>
          </ac:spMkLst>
        </pc:spChg>
      </pc:sldChg>
      <pc:sldChg chg="ord modNotesTx">
        <pc:chgData name="Adam Fong" userId="154c7c739b2983b8" providerId="LiveId" clId="{59786502-BCA5-459F-AA48-2A7402FF408A}" dt="2022-03-29T19:57:39.371" v="5982" actId="20578"/>
        <pc:sldMkLst>
          <pc:docMk/>
          <pc:sldMk cId="1724930645" sldId="261"/>
        </pc:sldMkLst>
      </pc:sldChg>
      <pc:sldChg chg="addSp delSp modSp mod modNotesTx">
        <pc:chgData name="Adam Fong" userId="154c7c739b2983b8" providerId="LiveId" clId="{59786502-BCA5-459F-AA48-2A7402FF408A}" dt="2022-03-29T17:13:38.546" v="5275" actId="20577"/>
        <pc:sldMkLst>
          <pc:docMk/>
          <pc:sldMk cId="1471486196" sldId="262"/>
        </pc:sldMkLst>
        <pc:spChg chg="mod">
          <ac:chgData name="Adam Fong" userId="154c7c739b2983b8" providerId="LiveId" clId="{59786502-BCA5-459F-AA48-2A7402FF408A}" dt="2022-03-29T16:35:15.485" v="544" actId="14100"/>
          <ac:spMkLst>
            <pc:docMk/>
            <pc:sldMk cId="1471486196" sldId="262"/>
            <ac:spMk id="2" creationId="{1E9E2EFD-0F2B-4AA4-8107-3119D9617D3E}"/>
          </ac:spMkLst>
        </pc:spChg>
        <pc:spChg chg="add del mod">
          <ac:chgData name="Adam Fong" userId="154c7c739b2983b8" providerId="LiveId" clId="{59786502-BCA5-459F-AA48-2A7402FF408A}" dt="2022-03-29T16:21:25.509" v="382"/>
          <ac:spMkLst>
            <pc:docMk/>
            <pc:sldMk cId="1471486196" sldId="262"/>
            <ac:spMk id="4" creationId="{61A0C19B-93B9-42E1-AF21-7E7256EEC83D}"/>
          </ac:spMkLst>
        </pc:spChg>
        <pc:spChg chg="add del mod">
          <ac:chgData name="Adam Fong" userId="154c7c739b2983b8" providerId="LiveId" clId="{59786502-BCA5-459F-AA48-2A7402FF408A}" dt="2022-03-29T16:27:13.565" v="499"/>
          <ac:spMkLst>
            <pc:docMk/>
            <pc:sldMk cId="1471486196" sldId="262"/>
            <ac:spMk id="24" creationId="{DCD37193-216B-4EBD-87B8-5E5866922A1D}"/>
          </ac:spMkLst>
        </pc:spChg>
        <pc:spChg chg="add del mod">
          <ac:chgData name="Adam Fong" userId="154c7c739b2983b8" providerId="LiveId" clId="{59786502-BCA5-459F-AA48-2A7402FF408A}" dt="2022-03-29T16:27:47.831" v="510"/>
          <ac:spMkLst>
            <pc:docMk/>
            <pc:sldMk cId="1471486196" sldId="262"/>
            <ac:spMk id="28" creationId="{7A684D88-E601-47D2-A2BD-886A901403AA}"/>
          </ac:spMkLst>
        </pc:spChg>
        <pc:spChg chg="add del mod">
          <ac:chgData name="Adam Fong" userId="154c7c739b2983b8" providerId="LiveId" clId="{59786502-BCA5-459F-AA48-2A7402FF408A}" dt="2022-03-29T16:35:04.169" v="529"/>
          <ac:spMkLst>
            <pc:docMk/>
            <pc:sldMk cId="1471486196" sldId="262"/>
            <ac:spMk id="36" creationId="{2B3AAADF-B947-404C-B62E-A875AB7F6641}"/>
          </ac:spMkLst>
        </pc:spChg>
        <pc:picChg chg="add del mod">
          <ac:chgData name="Adam Fong" userId="154c7c739b2983b8" providerId="LiveId" clId="{59786502-BCA5-459F-AA48-2A7402FF408A}" dt="2022-03-29T16:27:10.128" v="498" actId="478"/>
          <ac:picMkLst>
            <pc:docMk/>
            <pc:sldMk cId="1471486196" sldId="262"/>
            <ac:picMk id="6" creationId="{A976B54A-7F53-41E2-90DB-310BD56362B7}"/>
          </ac:picMkLst>
        </pc:picChg>
        <pc:picChg chg="add del mod">
          <ac:chgData name="Adam Fong" userId="154c7c739b2983b8" providerId="LiveId" clId="{59786502-BCA5-459F-AA48-2A7402FF408A}" dt="2022-03-29T16:27:42.944" v="508" actId="478"/>
          <ac:picMkLst>
            <pc:docMk/>
            <pc:sldMk cId="1471486196" sldId="262"/>
            <ac:picMk id="9" creationId="{425609FC-AAFB-43FC-9A42-D1D127C43D27}"/>
          </ac:picMkLst>
        </pc:picChg>
        <pc:picChg chg="add del mod">
          <ac:chgData name="Adam Fong" userId="154c7c739b2983b8" providerId="LiveId" clId="{59786502-BCA5-459F-AA48-2A7402FF408A}" dt="2022-03-29T16:22:01.256" v="394" actId="21"/>
          <ac:picMkLst>
            <pc:docMk/>
            <pc:sldMk cId="1471486196" sldId="262"/>
            <ac:picMk id="20" creationId="{220B3723-2C3F-42C2-B1FF-E4EB8960F7FB}"/>
          </ac:picMkLst>
        </pc:picChg>
        <pc:picChg chg="del">
          <ac:chgData name="Adam Fong" userId="154c7c739b2983b8" providerId="LiveId" clId="{59786502-BCA5-459F-AA48-2A7402FF408A}" dt="2022-03-29T16:09:31.743" v="380" actId="478"/>
          <ac:picMkLst>
            <pc:docMk/>
            <pc:sldMk cId="1471486196" sldId="262"/>
            <ac:picMk id="21" creationId="{37F3D3E1-EA96-414B-8927-7D568E4583E7}"/>
          </ac:picMkLst>
        </pc:picChg>
        <pc:picChg chg="del">
          <ac:chgData name="Adam Fong" userId="154c7c739b2983b8" providerId="LiveId" clId="{59786502-BCA5-459F-AA48-2A7402FF408A}" dt="2022-03-29T16:09:42.869" v="381" actId="478"/>
          <ac:picMkLst>
            <pc:docMk/>
            <pc:sldMk cId="1471486196" sldId="262"/>
            <ac:picMk id="23" creationId="{8F3F7531-C398-46A8-B26E-541751C5D620}"/>
          </ac:picMkLst>
        </pc:picChg>
        <pc:picChg chg="add del mod">
          <ac:chgData name="Adam Fong" userId="154c7c739b2983b8" providerId="LiveId" clId="{59786502-BCA5-459F-AA48-2A7402FF408A}" dt="2022-03-29T16:27:44.013" v="509" actId="478"/>
          <ac:picMkLst>
            <pc:docMk/>
            <pc:sldMk cId="1471486196" sldId="262"/>
            <ac:picMk id="26" creationId="{A4AD362D-4998-429D-9C38-46331C11FD52}"/>
          </ac:picMkLst>
        </pc:picChg>
        <pc:picChg chg="add del mod">
          <ac:chgData name="Adam Fong" userId="154c7c739b2983b8" providerId="LiveId" clId="{59786502-BCA5-459F-AA48-2A7402FF408A}" dt="2022-03-29T16:35:01.384" v="528" actId="21"/>
          <ac:picMkLst>
            <pc:docMk/>
            <pc:sldMk cId="1471486196" sldId="262"/>
            <ac:picMk id="30" creationId="{2DAA531C-7B80-4038-A74C-6EA12DF8037B}"/>
          </ac:picMkLst>
        </pc:picChg>
        <pc:picChg chg="add del mod">
          <ac:chgData name="Adam Fong" userId="154c7c739b2983b8" providerId="LiveId" clId="{59786502-BCA5-459F-AA48-2A7402FF408A}" dt="2022-03-29T16:28:15.023" v="523" actId="478"/>
          <ac:picMkLst>
            <pc:docMk/>
            <pc:sldMk cId="1471486196" sldId="262"/>
            <ac:picMk id="32" creationId="{98A1235D-2E1E-405E-AD21-B47428724C7A}"/>
          </ac:picMkLst>
        </pc:picChg>
        <pc:picChg chg="add mod">
          <ac:chgData name="Adam Fong" userId="154c7c739b2983b8" providerId="LiveId" clId="{59786502-BCA5-459F-AA48-2A7402FF408A}" dt="2022-03-29T16:28:32.753" v="527" actId="1076"/>
          <ac:picMkLst>
            <pc:docMk/>
            <pc:sldMk cId="1471486196" sldId="262"/>
            <ac:picMk id="34" creationId="{9788E58C-EE1C-4E81-9EF5-6B9C92516C08}"/>
          </ac:picMkLst>
        </pc:picChg>
        <pc:picChg chg="add mod">
          <ac:chgData name="Adam Fong" userId="154c7c739b2983b8" providerId="LiveId" clId="{59786502-BCA5-459F-AA48-2A7402FF408A}" dt="2022-03-29T16:35:07.404" v="530" actId="1076"/>
          <ac:picMkLst>
            <pc:docMk/>
            <pc:sldMk cId="1471486196" sldId="262"/>
            <ac:picMk id="37" creationId="{984FD1D0-5A84-45E4-9452-3C513F09A09E}"/>
          </ac:picMkLst>
        </pc:picChg>
      </pc:sldChg>
      <pc:sldChg chg="modSp mod modNotesTx">
        <pc:chgData name="Adam Fong" userId="154c7c739b2983b8" providerId="LiveId" clId="{59786502-BCA5-459F-AA48-2A7402FF408A}" dt="2022-03-29T17:19:33.861" v="5979" actId="20577"/>
        <pc:sldMkLst>
          <pc:docMk/>
          <pc:sldMk cId="1204899524" sldId="263"/>
        </pc:sldMkLst>
        <pc:spChg chg="mod">
          <ac:chgData name="Adam Fong" userId="154c7c739b2983b8" providerId="LiveId" clId="{59786502-BCA5-459F-AA48-2A7402FF408A}" dt="2022-03-29T16:39:53.786" v="575" actId="20577"/>
          <ac:spMkLst>
            <pc:docMk/>
            <pc:sldMk cId="1204899524" sldId="263"/>
            <ac:spMk id="3" creationId="{C43DEE21-FED4-4824-B209-A7A0C19A0E5F}"/>
          </ac:spMkLst>
        </pc:spChg>
      </pc:sldChg>
      <pc:sldChg chg="modNotesTx">
        <pc:chgData name="Adam Fong" userId="154c7c739b2983b8" providerId="LiveId" clId="{59786502-BCA5-459F-AA48-2A7402FF408A}" dt="2022-03-29T16:50:25.516" v="2008" actId="20577"/>
        <pc:sldMkLst>
          <pc:docMk/>
          <pc:sldMk cId="1926151314" sldId="264"/>
        </pc:sldMkLst>
      </pc:sldChg>
      <pc:sldChg chg="modNotesTx">
        <pc:chgData name="Adam Fong" userId="154c7c739b2983b8" providerId="LiveId" clId="{59786502-BCA5-459F-AA48-2A7402FF408A}" dt="2022-03-29T17:08:59.948" v="4287" actId="20577"/>
        <pc:sldMkLst>
          <pc:docMk/>
          <pc:sldMk cId="1218789532" sldId="265"/>
        </pc:sldMkLst>
      </pc:sldChg>
      <pc:sldChg chg="addSp delSp modSp new mod ord modNotesTx">
        <pc:chgData name="Adam Fong" userId="154c7c739b2983b8" providerId="LiveId" clId="{59786502-BCA5-459F-AA48-2A7402FF408A}" dt="2022-03-29T17:12:23.360" v="5036" actId="20577"/>
        <pc:sldMkLst>
          <pc:docMk/>
          <pc:sldMk cId="3861504675" sldId="266"/>
        </pc:sldMkLst>
        <pc:spChg chg="mod">
          <ac:chgData name="Adam Fong" userId="154c7c739b2983b8" providerId="LiveId" clId="{59786502-BCA5-459F-AA48-2A7402FF408A}" dt="2022-03-29T16:35:21.200" v="552" actId="20577"/>
          <ac:spMkLst>
            <pc:docMk/>
            <pc:sldMk cId="3861504675" sldId="266"/>
            <ac:spMk id="2" creationId="{F5576BD9-D85B-4913-A9B9-91E412B9A9C6}"/>
          </ac:spMkLst>
        </pc:spChg>
        <pc:spChg chg="del">
          <ac:chgData name="Adam Fong" userId="154c7c739b2983b8" providerId="LiveId" clId="{59786502-BCA5-459F-AA48-2A7402FF408A}" dt="2022-03-29T16:35:26.103" v="553" actId="478"/>
          <ac:spMkLst>
            <pc:docMk/>
            <pc:sldMk cId="3861504675" sldId="266"/>
            <ac:spMk id="3" creationId="{514A267F-038C-4691-8A3D-0F3390C82E93}"/>
          </ac:spMkLst>
        </pc:spChg>
        <pc:picChg chg="add mod">
          <ac:chgData name="Adam Fong" userId="154c7c739b2983b8" providerId="LiveId" clId="{59786502-BCA5-459F-AA48-2A7402FF408A}" dt="2022-03-29T16:22:08.659" v="398" actId="1076"/>
          <ac:picMkLst>
            <pc:docMk/>
            <pc:sldMk cId="3861504675" sldId="266"/>
            <ac:picMk id="4" creationId="{5CFA9453-B05D-4E83-8906-382B868019E1}"/>
          </ac:picMkLst>
        </pc:picChg>
      </pc:sldChg>
      <pc:sldChg chg="addSp modSp new mod setBg">
        <pc:chgData name="Adam Fong" userId="154c7c739b2983b8" providerId="LiveId" clId="{59786502-BCA5-459F-AA48-2A7402FF408A}" dt="2022-03-29T21:21:24.955" v="6144" actId="26606"/>
        <pc:sldMkLst>
          <pc:docMk/>
          <pc:sldMk cId="149596771" sldId="267"/>
        </pc:sldMkLst>
        <pc:spChg chg="mod">
          <ac:chgData name="Adam Fong" userId="154c7c739b2983b8" providerId="LiveId" clId="{59786502-BCA5-459F-AA48-2A7402FF408A}" dt="2022-03-29T21:21:24.955" v="6144" actId="26606"/>
          <ac:spMkLst>
            <pc:docMk/>
            <pc:sldMk cId="149596771" sldId="267"/>
            <ac:spMk id="2" creationId="{3616DBB5-129A-48F8-8E59-BBAA557ACDBA}"/>
          </ac:spMkLst>
        </pc:spChg>
        <pc:spChg chg="mod">
          <ac:chgData name="Adam Fong" userId="154c7c739b2983b8" providerId="LiveId" clId="{59786502-BCA5-459F-AA48-2A7402FF408A}" dt="2022-03-29T21:21:24.955" v="6144" actId="26606"/>
          <ac:spMkLst>
            <pc:docMk/>
            <pc:sldMk cId="149596771" sldId="267"/>
            <ac:spMk id="3" creationId="{B4FB3B22-EC0D-4505-AA0E-1F758F882AFB}"/>
          </ac:spMkLst>
        </pc:spChg>
        <pc:spChg chg="add">
          <ac:chgData name="Adam Fong" userId="154c7c739b2983b8" providerId="LiveId" clId="{59786502-BCA5-459F-AA48-2A7402FF408A}" dt="2022-03-29T21:21:24.955" v="6144" actId="26606"/>
          <ac:spMkLst>
            <pc:docMk/>
            <pc:sldMk cId="149596771" sldId="267"/>
            <ac:spMk id="8" creationId="{3D2EE047-566C-48D4-9F44-4BB3B58FB300}"/>
          </ac:spMkLst>
        </pc:spChg>
        <pc:grpChg chg="add">
          <ac:chgData name="Adam Fong" userId="154c7c739b2983b8" providerId="LiveId" clId="{59786502-BCA5-459F-AA48-2A7402FF408A}" dt="2022-03-29T21:21:24.955" v="6144" actId="26606"/>
          <ac:grpSpMkLst>
            <pc:docMk/>
            <pc:sldMk cId="149596771" sldId="267"/>
            <ac:grpSpMk id="10" creationId="{B48EE24C-0DEE-4852-98D1-766934BDAAA2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801F2-5E4A-4D75-9F41-03E505E23950}" type="datetimeFigureOut">
              <a:rPr lang="en-CA" smtClean="0"/>
              <a:t>2022-03-29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178EB-26CB-4960-8A16-693C386D0B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97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start of the Deacclimation phase was defined by the first occurrence of a loss in hardiness on the magnitude of 2.0C, 2.5C, 3.0C, and 3.5C for a given individual.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78EB-26CB-4960-8A16-693C386D0B4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267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Moving forward, modeling beyond the deacclimation phase would be a good next step. </a:t>
            </a:r>
          </a:p>
          <a:p>
            <a:r>
              <a:rPr lang="en-CA" dirty="0"/>
              <a:t>The relationships between the change in GDD &gt; 5 and change in hardiness seems to continue but modeling this would seem to require a non linear fitting.</a:t>
            </a:r>
          </a:p>
          <a:p>
            <a:r>
              <a:rPr lang="en-CA" dirty="0"/>
              <a:t>Another step could be to create a model which found the start and end of each phase in dormancy to test a different deacclimation filter.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78EB-26CB-4960-8A16-693C386D0B4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55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plot of cold hardiness between 2012 and 2018.</a:t>
            </a:r>
          </a:p>
          <a:p>
            <a:r>
              <a:rPr lang="en-CA" dirty="0"/>
              <a:t>The blue highlights the deacclimation phase which was modeled.</a:t>
            </a:r>
          </a:p>
          <a:p>
            <a:r>
              <a:rPr lang="en-CA" dirty="0"/>
              <a:t>Each of the facets shows a different threshold which was used to determine deacclimation. The lowest temperature threshold had the most datapoints while the highest temperature threshold has the least.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78EB-26CB-4960-8A16-693C386D0B4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37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the mathematical notation for the model fit to this data. </a:t>
            </a:r>
          </a:p>
          <a:p>
            <a:r>
              <a:rPr lang="en-CA" dirty="0"/>
              <a:t>The change in GDD &gt; 5 between sample dates is the main predictor used in this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78EB-26CB-4960-8A16-693C386D0B4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14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Simulated data was made to confirm the model was performing as expected.</a:t>
            </a:r>
          </a:p>
          <a:p>
            <a:r>
              <a:rPr lang="en-CA" dirty="0"/>
              <a:t>Just like the real data, crossed hierarchical levels were introduced for variety and site. </a:t>
            </a:r>
          </a:p>
          <a:p>
            <a:r>
              <a:rPr lang="en-CA" dirty="0"/>
              <a:t>The alpha and beta parameters were all recovered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78EB-26CB-4960-8A16-693C386D0B4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900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the real data without the posterior draws added.</a:t>
            </a:r>
          </a:p>
          <a:p>
            <a:r>
              <a:rPr lang="en-CA" dirty="0"/>
              <a:t>The x shows the main predictor, change in GDD &gt; 5 while the y shows the change in hardiness</a:t>
            </a:r>
          </a:p>
          <a:p>
            <a:r>
              <a:rPr lang="en-CA" dirty="0"/>
              <a:t>The color of the dots emphasizes the additional data added by lowering the threshold when filtering for the deacclimation period</a:t>
            </a:r>
          </a:p>
          <a:p>
            <a:r>
              <a:rPr lang="en-CA" dirty="0"/>
              <a:t>The orange dots had the easiest threshold to surpass which may have allowed data in the deep dormancy period to sneak through, as seen on the dots centered around (0,0)</a:t>
            </a:r>
          </a:p>
          <a:p>
            <a:endParaRPr lang="en-CA" dirty="0"/>
          </a:p>
          <a:p>
            <a:r>
              <a:rPr lang="en-CA" dirty="0"/>
              <a:t>Partial pooling really shows its benefit with varieties that have little data such as Zinfandel and Tempranillo as their slopes will be shared across all varieties.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78EB-26CB-4960-8A16-693C386D0B4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12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plot shows adds 50 draws per deacclimation threshold, fitted to the data. </a:t>
            </a:r>
          </a:p>
          <a:p>
            <a:r>
              <a:rPr lang="en-CA" dirty="0"/>
              <a:t>Because of the crossed hierarchical structure, the intercepts are allowed to vary by variety. </a:t>
            </a:r>
          </a:p>
          <a:p>
            <a:r>
              <a:rPr lang="en-CA" dirty="0"/>
              <a:t>The overlap of posteriors is a little hard to see but its easy to see that the orange fit lines seem to be shifted downwards due to the high concentration of new values at (0,0) </a:t>
            </a:r>
          </a:p>
          <a:p>
            <a:r>
              <a:rPr lang="en-CA" dirty="0"/>
              <a:t>The purple lines are consistently the highest as it was the hardest threshold to surpass.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78EB-26CB-4960-8A16-693C386D0B4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51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a couple of posterior predictive checks to inspect model fit. </a:t>
            </a:r>
          </a:p>
          <a:p>
            <a:r>
              <a:rPr lang="en-CA" dirty="0"/>
              <a:t>The </a:t>
            </a:r>
            <a:r>
              <a:rPr lang="en-CA" dirty="0" err="1"/>
              <a:t>y_rep</a:t>
            </a:r>
            <a:r>
              <a:rPr lang="en-CA" dirty="0"/>
              <a:t> distributions do not seem to deviate drastically from the real data which is a good sign.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78EB-26CB-4960-8A16-693C386D0B4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560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And finally to the findings.</a:t>
            </a:r>
          </a:p>
          <a:p>
            <a:r>
              <a:rPr lang="en-CA" dirty="0"/>
              <a:t>This slide shows the non multilevel parameters.</a:t>
            </a:r>
          </a:p>
          <a:p>
            <a:r>
              <a:rPr lang="en-CA" dirty="0"/>
              <a:t>Each parameter seems to be estimated with a low standard error.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78EB-26CB-4960-8A16-693C386D0B4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782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the parameter output for the hierarchical levels. </a:t>
            </a:r>
          </a:p>
          <a:p>
            <a:r>
              <a:rPr lang="en-CA" dirty="0"/>
              <a:t>There seems to be only very slight site variation, while variety dances on both sides of the grand alpha.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78EB-26CB-4960-8A16-693C386D0B4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69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44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2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2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6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1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757E9E-CCD5-49A5-A016-FC1831731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C4D57-A960-48D3-87B5-64E2988CF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7600" y="1079500"/>
            <a:ext cx="4636800" cy="21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000" dirty="0"/>
              <a:t>Modeling the Change in Grapevine Cold Hardiness in the Okanagan Valley, BC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99303-0B46-478F-9EA0-FAB080EFA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5600" y="4113213"/>
            <a:ext cx="3520800" cy="1655762"/>
          </a:xfrm>
        </p:spPr>
        <p:txBody>
          <a:bodyPr>
            <a:normAutofit/>
          </a:bodyPr>
          <a:lstStyle/>
          <a:p>
            <a:r>
              <a:rPr lang="en-CA" dirty="0"/>
              <a:t>FRST 507C: Final Project</a:t>
            </a:r>
          </a:p>
          <a:p>
            <a:r>
              <a:rPr lang="en-CA" dirty="0"/>
              <a:t>By Adam Fong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81FF6F-5DEF-409F-A063-795582723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168" y="602681"/>
            <a:ext cx="3615648" cy="5932335"/>
            <a:chOff x="402434" y="602681"/>
            <a:chExt cx="3615648" cy="593233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4A341EC-5CF3-4B87-BAC5-B44C2A26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76" name="Freeform 68">
                <a:extLst>
                  <a:ext uri="{FF2B5EF4-FFF2-40B4-BE49-F238E27FC236}">
                    <a16:creationId xmlns:a16="http://schemas.microsoft.com/office/drawing/2014/main" id="{395C89A6-4089-43C1-88F7-C89EAAB5A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9">
                <a:extLst>
                  <a:ext uri="{FF2B5EF4-FFF2-40B4-BE49-F238E27FC236}">
                    <a16:creationId xmlns:a16="http://schemas.microsoft.com/office/drawing/2014/main" id="{B6C04A07-DB49-4407-A323-BFFAAAAA4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70">
                <a:extLst>
                  <a:ext uri="{FF2B5EF4-FFF2-40B4-BE49-F238E27FC236}">
                    <a16:creationId xmlns:a16="http://schemas.microsoft.com/office/drawing/2014/main" id="{59A51CDF-9F3E-4400-A6E3-AF309DF9C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E04776-E965-42A8-AB14-90BD8B646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71644CC-C24B-48BC-8EE3-D72786B68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DDDB28D-DEEE-460F-98F5-0E2EC1F5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397A7CF-F6A8-48D5-98AF-B68FC71E0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2F863A81-6184-41EB-94AF-C6096CD64A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ectangle 30">
                  <a:extLst>
                    <a:ext uri="{FF2B5EF4-FFF2-40B4-BE49-F238E27FC236}">
                      <a16:creationId xmlns:a16="http://schemas.microsoft.com/office/drawing/2014/main" id="{EF436F3D-9653-4DF8-832B-580539C563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30">
                  <a:extLst>
                    <a:ext uri="{FF2B5EF4-FFF2-40B4-BE49-F238E27FC236}">
                      <a16:creationId xmlns:a16="http://schemas.microsoft.com/office/drawing/2014/main" id="{0154A205-573A-4A5C-A3DF-B4DC24A2FF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2543A46-110B-4E4B-92BD-F8B8E21CD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45471145-1F29-4FC3-8B75-277BD8E22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79DA4A81-8892-4F1C-9311-7AEAE2C8D5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C401AA-847D-4D5A-9199-3B368AD88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46" name="Freeform 64">
                <a:extLst>
                  <a:ext uri="{FF2B5EF4-FFF2-40B4-BE49-F238E27FC236}">
                    <a16:creationId xmlns:a16="http://schemas.microsoft.com/office/drawing/2014/main" id="{BCD66427-9375-44C7-B176-87D1E5D901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81">
                <a:extLst>
                  <a:ext uri="{FF2B5EF4-FFF2-40B4-BE49-F238E27FC236}">
                    <a16:creationId xmlns:a16="http://schemas.microsoft.com/office/drawing/2014/main" id="{DBDB153C-43F9-4C36-8330-E06BE08B3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1">
                <a:extLst>
                  <a:ext uri="{FF2B5EF4-FFF2-40B4-BE49-F238E27FC236}">
                    <a16:creationId xmlns:a16="http://schemas.microsoft.com/office/drawing/2014/main" id="{DBD793DD-531D-4E1E-B992-5E5891F60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8">
                <a:extLst>
                  <a:ext uri="{FF2B5EF4-FFF2-40B4-BE49-F238E27FC236}">
                    <a16:creationId xmlns:a16="http://schemas.microsoft.com/office/drawing/2014/main" id="{CEFB136B-DC35-4F4A-83C4-01135B4EF8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4">
                <a:extLst>
                  <a:ext uri="{FF2B5EF4-FFF2-40B4-BE49-F238E27FC236}">
                    <a16:creationId xmlns:a16="http://schemas.microsoft.com/office/drawing/2014/main" id="{9FB85D2A-279F-4702-B280-612D11B54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87">
                <a:extLst>
                  <a:ext uri="{FF2B5EF4-FFF2-40B4-BE49-F238E27FC236}">
                    <a16:creationId xmlns:a16="http://schemas.microsoft.com/office/drawing/2014/main" id="{63C22ADC-4205-46D4-93EB-954980513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0">
                <a:extLst>
                  <a:ext uri="{FF2B5EF4-FFF2-40B4-BE49-F238E27FC236}">
                    <a16:creationId xmlns:a16="http://schemas.microsoft.com/office/drawing/2014/main" id="{B2FA1D0B-0861-4557-88CC-99D3B909F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9">
                <a:extLst>
                  <a:ext uri="{FF2B5EF4-FFF2-40B4-BE49-F238E27FC236}">
                    <a16:creationId xmlns:a16="http://schemas.microsoft.com/office/drawing/2014/main" id="{4D751BD9-53BA-45A5-81A1-AACC0A176C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2">
                <a:extLst>
                  <a:ext uri="{FF2B5EF4-FFF2-40B4-BE49-F238E27FC236}">
                    <a16:creationId xmlns:a16="http://schemas.microsoft.com/office/drawing/2014/main" id="{1FDA24E2-9B8A-4508-833C-3E2C2894C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65">
                <a:extLst>
                  <a:ext uri="{FF2B5EF4-FFF2-40B4-BE49-F238E27FC236}">
                    <a16:creationId xmlns:a16="http://schemas.microsoft.com/office/drawing/2014/main" id="{D2CCA503-DC38-4E11-B299-7DB76F5FA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79">
                <a:extLst>
                  <a:ext uri="{FF2B5EF4-FFF2-40B4-BE49-F238E27FC236}">
                    <a16:creationId xmlns:a16="http://schemas.microsoft.com/office/drawing/2014/main" id="{D21F0F68-198F-481C-9DF7-93EB338D67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2">
                <a:extLst>
                  <a:ext uri="{FF2B5EF4-FFF2-40B4-BE49-F238E27FC236}">
                    <a16:creationId xmlns:a16="http://schemas.microsoft.com/office/drawing/2014/main" id="{A0B2B8C2-FDD5-497A-9CFD-2981549022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5">
                <a:extLst>
                  <a:ext uri="{FF2B5EF4-FFF2-40B4-BE49-F238E27FC236}">
                    <a16:creationId xmlns:a16="http://schemas.microsoft.com/office/drawing/2014/main" id="{C9A20254-ABE1-475B-9CA8-97E7369F4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8">
                <a:extLst>
                  <a:ext uri="{FF2B5EF4-FFF2-40B4-BE49-F238E27FC236}">
                    <a16:creationId xmlns:a16="http://schemas.microsoft.com/office/drawing/2014/main" id="{23E12738-13DA-4FBC-9E2B-569CE1605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8F1C84D-36A7-432E-8525-755B1F33F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61" name="Line 63">
                  <a:extLst>
                    <a:ext uri="{FF2B5EF4-FFF2-40B4-BE49-F238E27FC236}">
                      <a16:creationId xmlns:a16="http://schemas.microsoft.com/office/drawing/2014/main" id="{D43B981D-1875-4E2D-B4B5-431D2CE842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66">
                  <a:extLst>
                    <a:ext uri="{FF2B5EF4-FFF2-40B4-BE49-F238E27FC236}">
                      <a16:creationId xmlns:a16="http://schemas.microsoft.com/office/drawing/2014/main" id="{07489979-9C7D-4844-B0BB-74A5CDBCDA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67">
                  <a:extLst>
                    <a:ext uri="{FF2B5EF4-FFF2-40B4-BE49-F238E27FC236}">
                      <a16:creationId xmlns:a16="http://schemas.microsoft.com/office/drawing/2014/main" id="{A778F9B4-BB14-484F-A573-172579C39C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Line 80">
                  <a:extLst>
                    <a:ext uri="{FF2B5EF4-FFF2-40B4-BE49-F238E27FC236}">
                      <a16:creationId xmlns:a16="http://schemas.microsoft.com/office/drawing/2014/main" id="{26AC9EC4-C293-47D1-AA7B-DE4475793A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Line 83">
                  <a:extLst>
                    <a:ext uri="{FF2B5EF4-FFF2-40B4-BE49-F238E27FC236}">
                      <a16:creationId xmlns:a16="http://schemas.microsoft.com/office/drawing/2014/main" id="{BACE1CFF-F0A6-4D1D-AC73-0D9D9A5971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86">
                  <a:extLst>
                    <a:ext uri="{FF2B5EF4-FFF2-40B4-BE49-F238E27FC236}">
                      <a16:creationId xmlns:a16="http://schemas.microsoft.com/office/drawing/2014/main" id="{20D155F1-00FF-4612-BB74-15FEDECA9C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Line 89">
                  <a:extLst>
                    <a:ext uri="{FF2B5EF4-FFF2-40B4-BE49-F238E27FC236}">
                      <a16:creationId xmlns:a16="http://schemas.microsoft.com/office/drawing/2014/main" id="{C076FA74-5BAE-496C-8F4F-3F5B4F290E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AC60A04-8CF1-45F0-A385-1EBAD71D7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1600F8-1DCA-4819-8C06-BAA0C569A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9AA2C22-184F-48CD-AE38-7835B029D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43" name="Freeform 68">
                  <a:extLst>
                    <a:ext uri="{FF2B5EF4-FFF2-40B4-BE49-F238E27FC236}">
                      <a16:creationId xmlns:a16="http://schemas.microsoft.com/office/drawing/2014/main" id="{2BE92945-1DB1-4026-BFF0-E56E756FC2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69">
                  <a:extLst>
                    <a:ext uri="{FF2B5EF4-FFF2-40B4-BE49-F238E27FC236}">
                      <a16:creationId xmlns:a16="http://schemas.microsoft.com/office/drawing/2014/main" id="{D969EC21-F259-4572-8C92-93CBAFD9CF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70">
                  <a:extLst>
                    <a:ext uri="{FF2B5EF4-FFF2-40B4-BE49-F238E27FC236}">
                      <a16:creationId xmlns:a16="http://schemas.microsoft.com/office/drawing/2014/main" id="{ADE098B8-3E34-4B77-9834-950B20E8CE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838B054-D982-4E4A-810E-B5916C8BB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40" name="Freeform 68">
                  <a:extLst>
                    <a:ext uri="{FF2B5EF4-FFF2-40B4-BE49-F238E27FC236}">
                      <a16:creationId xmlns:a16="http://schemas.microsoft.com/office/drawing/2014/main" id="{120EE44F-3465-4168-9CC6-960CDC23DC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69">
                  <a:extLst>
                    <a:ext uri="{FF2B5EF4-FFF2-40B4-BE49-F238E27FC236}">
                      <a16:creationId xmlns:a16="http://schemas.microsoft.com/office/drawing/2014/main" id="{1F16E21E-6FF7-4D92-B5AB-F1B210E8D4F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70">
                  <a:extLst>
                    <a:ext uri="{FF2B5EF4-FFF2-40B4-BE49-F238E27FC236}">
                      <a16:creationId xmlns:a16="http://schemas.microsoft.com/office/drawing/2014/main" id="{E6D26AF0-8B26-4B76-B520-39507E6418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6550D95-D676-4064-9B82-6BE952009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3F10329-29C7-42E4-BA22-CD1201CEF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36" name="Freeform 68">
                  <a:extLst>
                    <a:ext uri="{FF2B5EF4-FFF2-40B4-BE49-F238E27FC236}">
                      <a16:creationId xmlns:a16="http://schemas.microsoft.com/office/drawing/2014/main" id="{39A5C44A-06A4-43BE-A666-08E17199C8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4FFD648A-4214-47DB-B980-6A315E2655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C810BE59-2768-4B0E-A3FD-A6784A2C8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1652DC8-2B9B-409D-8B87-E8D97CBF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03350CC-3DBE-4071-8279-74DBDD4F9D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38432FD0-1F86-419C-BE0D-605DEBE105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8F4BCABC-4173-4006-9B50-22E0BE31D9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E6DD52D-5C11-4364-A277-0BC6C05CA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2C9CE77-5338-4C9B-BCB7-1D6A7A2C72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5">
                  <a:extLst>
                    <a:ext uri="{FF2B5EF4-FFF2-40B4-BE49-F238E27FC236}">
                      <a16:creationId xmlns:a16="http://schemas.microsoft.com/office/drawing/2014/main" id="{DD8C86C1-51BA-4CB2-918E-99A73E2EC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5">
                  <a:extLst>
                    <a:ext uri="{FF2B5EF4-FFF2-40B4-BE49-F238E27FC236}">
                      <a16:creationId xmlns:a16="http://schemas.microsoft.com/office/drawing/2014/main" id="{713D5C9F-7DFE-4DDD-A89E-55BCBDFEC0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56ACE5F-BE95-4218-ADF7-6F1DEF6A9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01DF50F-B47F-405F-BDF3-73DAC01BB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73184" y="602681"/>
            <a:ext cx="3615648" cy="5932335"/>
            <a:chOff x="402434" y="602681"/>
            <a:chExt cx="3615648" cy="593233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457533F-CAD7-46C2-9CB3-8505B2DFA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140" name="Freeform 68">
                <a:extLst>
                  <a:ext uri="{FF2B5EF4-FFF2-40B4-BE49-F238E27FC236}">
                    <a16:creationId xmlns:a16="http://schemas.microsoft.com/office/drawing/2014/main" id="{66E9686F-CED0-475E-A28A-D8CDBCCDD1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69">
                <a:extLst>
                  <a:ext uri="{FF2B5EF4-FFF2-40B4-BE49-F238E27FC236}">
                    <a16:creationId xmlns:a16="http://schemas.microsoft.com/office/drawing/2014/main" id="{254AFE2B-C030-4DF5-B113-1A9ECB6A6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70">
                <a:extLst>
                  <a:ext uri="{FF2B5EF4-FFF2-40B4-BE49-F238E27FC236}">
                    <a16:creationId xmlns:a16="http://schemas.microsoft.com/office/drawing/2014/main" id="{02E0618D-FC2B-49B2-B15F-0EA613990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BC4DEAB-C1FD-4FA7-9417-3E053D540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7615B8B-540B-420B-87F1-5F51415E7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2E16796-0833-4B54-AED9-A3611C9BD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F1E2155D-D771-4139-BC04-B5F026AEBB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746D84B4-B9EF-417C-A565-F9B86978EC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Rectangle 30">
                  <a:extLst>
                    <a:ext uri="{FF2B5EF4-FFF2-40B4-BE49-F238E27FC236}">
                      <a16:creationId xmlns:a16="http://schemas.microsoft.com/office/drawing/2014/main" id="{66FFC568-D3F5-4FA6-B28A-516DE623F5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30">
                  <a:extLst>
                    <a:ext uri="{FF2B5EF4-FFF2-40B4-BE49-F238E27FC236}">
                      <a16:creationId xmlns:a16="http://schemas.microsoft.com/office/drawing/2014/main" id="{2C3FB912-25F7-4822-B327-DA1E9B335B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4FC8FB21-D7E1-4978-AD20-5E68B4C58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51BBD3DF-C644-4E9C-A11C-B6336B8890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0B53158D-9F0C-4064-B804-2C1F8AEBEA0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9D93B3C-5026-425E-9179-CBB944A90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110" name="Freeform 64">
                <a:extLst>
                  <a:ext uri="{FF2B5EF4-FFF2-40B4-BE49-F238E27FC236}">
                    <a16:creationId xmlns:a16="http://schemas.microsoft.com/office/drawing/2014/main" id="{5C84A49A-BD66-4BEA-A06B-2FA89468BB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1">
                <a:extLst>
                  <a:ext uri="{FF2B5EF4-FFF2-40B4-BE49-F238E27FC236}">
                    <a16:creationId xmlns:a16="http://schemas.microsoft.com/office/drawing/2014/main" id="{EB8895A6-E32C-4B09-B9E0-314C000A2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61">
                <a:extLst>
                  <a:ext uri="{FF2B5EF4-FFF2-40B4-BE49-F238E27FC236}">
                    <a16:creationId xmlns:a16="http://schemas.microsoft.com/office/drawing/2014/main" id="{6ABA4FEE-5223-4565-9B11-5E7CD1323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78">
                <a:extLst>
                  <a:ext uri="{FF2B5EF4-FFF2-40B4-BE49-F238E27FC236}">
                    <a16:creationId xmlns:a16="http://schemas.microsoft.com/office/drawing/2014/main" id="{38C78FAF-A05E-4962-8571-B6C83FB4EF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84">
                <a:extLst>
                  <a:ext uri="{FF2B5EF4-FFF2-40B4-BE49-F238E27FC236}">
                    <a16:creationId xmlns:a16="http://schemas.microsoft.com/office/drawing/2014/main" id="{B94F41EA-CB57-4E1D-9C7F-6E482F0EB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87">
                <a:extLst>
                  <a:ext uri="{FF2B5EF4-FFF2-40B4-BE49-F238E27FC236}">
                    <a16:creationId xmlns:a16="http://schemas.microsoft.com/office/drawing/2014/main" id="{36E5C22C-6491-4028-8C8F-2BBA91B692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60">
                <a:extLst>
                  <a:ext uri="{FF2B5EF4-FFF2-40B4-BE49-F238E27FC236}">
                    <a16:creationId xmlns:a16="http://schemas.microsoft.com/office/drawing/2014/main" id="{C68EAD32-DAD2-4E24-A17D-9EF57C0FA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59">
                <a:extLst>
                  <a:ext uri="{FF2B5EF4-FFF2-40B4-BE49-F238E27FC236}">
                    <a16:creationId xmlns:a16="http://schemas.microsoft.com/office/drawing/2014/main" id="{0C6E1ABE-BB08-4327-9CDD-11A5D0130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62">
                <a:extLst>
                  <a:ext uri="{FF2B5EF4-FFF2-40B4-BE49-F238E27FC236}">
                    <a16:creationId xmlns:a16="http://schemas.microsoft.com/office/drawing/2014/main" id="{88D096DA-BFC9-44D7-8441-490FA2D40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65">
                <a:extLst>
                  <a:ext uri="{FF2B5EF4-FFF2-40B4-BE49-F238E27FC236}">
                    <a16:creationId xmlns:a16="http://schemas.microsoft.com/office/drawing/2014/main" id="{152CB9CF-F70A-46B0-AB37-7922D326B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79">
                <a:extLst>
                  <a:ext uri="{FF2B5EF4-FFF2-40B4-BE49-F238E27FC236}">
                    <a16:creationId xmlns:a16="http://schemas.microsoft.com/office/drawing/2014/main" id="{28240976-82E5-4A37-8E2B-A07CCFD13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2">
                <a:extLst>
                  <a:ext uri="{FF2B5EF4-FFF2-40B4-BE49-F238E27FC236}">
                    <a16:creationId xmlns:a16="http://schemas.microsoft.com/office/drawing/2014/main" id="{0C25B6B7-4317-4482-A474-2830FA6E5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85">
                <a:extLst>
                  <a:ext uri="{FF2B5EF4-FFF2-40B4-BE49-F238E27FC236}">
                    <a16:creationId xmlns:a16="http://schemas.microsoft.com/office/drawing/2014/main" id="{5C0EDF04-E84E-457D-A5F9-7746545AB2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88">
                <a:extLst>
                  <a:ext uri="{FF2B5EF4-FFF2-40B4-BE49-F238E27FC236}">
                    <a16:creationId xmlns:a16="http://schemas.microsoft.com/office/drawing/2014/main" id="{566313AB-A9AB-4B84-8C23-50E725917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F31BFB5-317D-4135-930A-240F7A56E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125" name="Line 63">
                  <a:extLst>
                    <a:ext uri="{FF2B5EF4-FFF2-40B4-BE49-F238E27FC236}">
                      <a16:creationId xmlns:a16="http://schemas.microsoft.com/office/drawing/2014/main" id="{9102C0AC-7FF7-4F4B-B7C1-C8CE4846A1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Line 66">
                  <a:extLst>
                    <a:ext uri="{FF2B5EF4-FFF2-40B4-BE49-F238E27FC236}">
                      <a16:creationId xmlns:a16="http://schemas.microsoft.com/office/drawing/2014/main" id="{64BAC77C-E14F-4FA8-9D0A-55B646EEA4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Line 67">
                  <a:extLst>
                    <a:ext uri="{FF2B5EF4-FFF2-40B4-BE49-F238E27FC236}">
                      <a16:creationId xmlns:a16="http://schemas.microsoft.com/office/drawing/2014/main" id="{0B88DC73-9AC3-42F8-8C9E-94EE9B61AE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Line 80">
                  <a:extLst>
                    <a:ext uri="{FF2B5EF4-FFF2-40B4-BE49-F238E27FC236}">
                      <a16:creationId xmlns:a16="http://schemas.microsoft.com/office/drawing/2014/main" id="{26BBA2D9-E4D0-424E-9825-61A9B3C0A37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Line 83">
                  <a:extLst>
                    <a:ext uri="{FF2B5EF4-FFF2-40B4-BE49-F238E27FC236}">
                      <a16:creationId xmlns:a16="http://schemas.microsoft.com/office/drawing/2014/main" id="{F6D4FA39-E0CC-4991-83D0-606E03CF1D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Line 86">
                  <a:extLst>
                    <a:ext uri="{FF2B5EF4-FFF2-40B4-BE49-F238E27FC236}">
                      <a16:creationId xmlns:a16="http://schemas.microsoft.com/office/drawing/2014/main" id="{3819BE2B-7D47-443C-B1DF-2EA57679D1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Line 89">
                  <a:extLst>
                    <a:ext uri="{FF2B5EF4-FFF2-40B4-BE49-F238E27FC236}">
                      <a16:creationId xmlns:a16="http://schemas.microsoft.com/office/drawing/2014/main" id="{86B1E78E-D338-4BAE-9FB1-1A9118AD3D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EC68A1A-796C-4F5F-8F41-01247292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72E52F1-29AD-47C2-904E-60B72D4A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3F829B9-B86F-47B0-A187-2202CCB86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07" name="Freeform 68">
                  <a:extLst>
                    <a:ext uri="{FF2B5EF4-FFF2-40B4-BE49-F238E27FC236}">
                      <a16:creationId xmlns:a16="http://schemas.microsoft.com/office/drawing/2014/main" id="{ED1B3641-1CFF-46F3-873A-3B6AA5D79E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69">
                  <a:extLst>
                    <a:ext uri="{FF2B5EF4-FFF2-40B4-BE49-F238E27FC236}">
                      <a16:creationId xmlns:a16="http://schemas.microsoft.com/office/drawing/2014/main" id="{2C8E8742-B905-4C81-9553-19C64E8F3F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Line 70">
                  <a:extLst>
                    <a:ext uri="{FF2B5EF4-FFF2-40B4-BE49-F238E27FC236}">
                      <a16:creationId xmlns:a16="http://schemas.microsoft.com/office/drawing/2014/main" id="{E10BE229-40F6-4A15-9282-BD78053FB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543B3E07-5E30-43C1-9169-90E713C272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04" name="Freeform 68">
                  <a:extLst>
                    <a:ext uri="{FF2B5EF4-FFF2-40B4-BE49-F238E27FC236}">
                      <a16:creationId xmlns:a16="http://schemas.microsoft.com/office/drawing/2014/main" id="{03FCAAE2-5982-4748-8355-1245B74523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69">
                  <a:extLst>
                    <a:ext uri="{FF2B5EF4-FFF2-40B4-BE49-F238E27FC236}">
                      <a16:creationId xmlns:a16="http://schemas.microsoft.com/office/drawing/2014/main" id="{3B21621D-2AAA-4224-B85E-F14F1587A1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Line 70">
                  <a:extLst>
                    <a:ext uri="{FF2B5EF4-FFF2-40B4-BE49-F238E27FC236}">
                      <a16:creationId xmlns:a16="http://schemas.microsoft.com/office/drawing/2014/main" id="{B69DCE92-933C-4180-9ECE-C159FF0ED2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774B519-16FD-45D1-81B3-F10B796BD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1718837-BAB1-4751-8766-2CD3B3094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100" name="Freeform 68">
                  <a:extLst>
                    <a:ext uri="{FF2B5EF4-FFF2-40B4-BE49-F238E27FC236}">
                      <a16:creationId xmlns:a16="http://schemas.microsoft.com/office/drawing/2014/main" id="{85774601-5D43-405D-B593-93550F4C57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69">
                  <a:extLst>
                    <a:ext uri="{FF2B5EF4-FFF2-40B4-BE49-F238E27FC236}">
                      <a16:creationId xmlns:a16="http://schemas.microsoft.com/office/drawing/2014/main" id="{3E1DA161-17EA-4A32-A428-C2368EBACB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9" name="Line 70">
                <a:extLst>
                  <a:ext uri="{FF2B5EF4-FFF2-40B4-BE49-F238E27FC236}">
                    <a16:creationId xmlns:a16="http://schemas.microsoft.com/office/drawing/2014/main" id="{C5270C31-E701-47DC-BAC5-DE7124553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B78A593-AB03-4D7B-8996-22F603566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C4C08476-8891-498B-95DD-3D4BB02B4E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C9C077B4-3B4E-4043-BAF4-65306ADBE2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0CCC2DDE-715C-4561-A70C-60428A65CA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E49FC98-B2F5-43E4-A679-8E5570FB84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AA01852B-2060-4247-9EE9-0E6754450B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13822ECB-A528-476C-B4CB-4A3F54A829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5">
                  <a:extLst>
                    <a:ext uri="{FF2B5EF4-FFF2-40B4-BE49-F238E27FC236}">
                      <a16:creationId xmlns:a16="http://schemas.microsoft.com/office/drawing/2014/main" id="{FCD6DA27-598F-4F38-A652-5C6F6F2B94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6220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6BD9-D85B-4913-A9B9-91E412B9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CFA9453-B05D-4E83-8906-382B86801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068509"/>
            <a:ext cx="10972822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0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E2EFD-0F2B-4AA4-8107-3119D961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4128538" cy="2483074"/>
          </a:xfrm>
        </p:spPr>
        <p:txBody>
          <a:bodyPr anchor="t">
            <a:normAutofit/>
          </a:bodyPr>
          <a:lstStyle/>
          <a:p>
            <a:r>
              <a:rPr lang="en-CA" dirty="0"/>
              <a:t>Hierarchical Findings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4" name="Picture 33" descr="Diagram, schematic&#10;&#10;Description automatically generated">
            <a:extLst>
              <a:ext uri="{FF2B5EF4-FFF2-40B4-BE49-F238E27FC236}">
                <a16:creationId xmlns:a16="http://schemas.microsoft.com/office/drawing/2014/main" id="{9788E58C-EE1C-4E81-9EF5-6B9C92516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62" y="2067733"/>
            <a:ext cx="5029210" cy="3657607"/>
          </a:xfrm>
          <a:prstGeom prst="rect">
            <a:avLst/>
          </a:prstGeom>
        </p:spPr>
      </p:pic>
      <p:pic>
        <p:nvPicPr>
          <p:cNvPr id="37" name="Content Placeholder 29" descr="Diagram, schematic&#10;&#10;Description automatically generated">
            <a:extLst>
              <a:ext uri="{FF2B5EF4-FFF2-40B4-BE49-F238E27FC236}">
                <a16:creationId xmlns:a16="http://schemas.microsoft.com/office/drawing/2014/main" id="{984FD1D0-5A84-45E4-9452-3C513F09A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7" y="2074830"/>
            <a:ext cx="4572009" cy="3657607"/>
          </a:xfrm>
        </p:spPr>
      </p:pic>
    </p:spTree>
    <p:extLst>
      <p:ext uri="{BB962C8B-B14F-4D97-AF65-F5344CB8AC3E}">
        <p14:creationId xmlns:p14="http://schemas.microsoft.com/office/powerpoint/2010/main" val="147148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3FF31-BF32-468E-9901-7346CDA7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anchor="t">
            <a:normAutofit/>
          </a:bodyPr>
          <a:lstStyle/>
          <a:p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EE21-FED4-4824-B209-A7A0C19A0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4832975"/>
          </a:xfrm>
        </p:spPr>
        <p:txBody>
          <a:bodyPr>
            <a:normAutofit/>
          </a:bodyPr>
          <a:lstStyle/>
          <a:p>
            <a:r>
              <a:rPr lang="en-CA" dirty="0"/>
              <a:t>Extend hardiness modeling beyond the deacclimation phase</a:t>
            </a:r>
          </a:p>
          <a:p>
            <a:r>
              <a:rPr lang="en-CA" dirty="0"/>
              <a:t>Model how the beginning of deep dormancy and deacclimation changes depending on the weather</a:t>
            </a:r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89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DBB5-129A-48F8-8E59-BBAA557A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anchor="t">
            <a:normAutofit/>
          </a:bodyPr>
          <a:lstStyle/>
          <a:p>
            <a:r>
              <a:rPr lang="en-CA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B3B22-EC0D-4505-AA0E-1F758F882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4832975"/>
          </a:xfrm>
        </p:spPr>
        <p:txBody>
          <a:bodyPr>
            <a:normAutofit/>
          </a:bodyPr>
          <a:lstStyle/>
          <a:p>
            <a:r>
              <a:rPr lang="en-CA" dirty="0"/>
              <a:t>How does air temperature affect cold hardiness in grapevines in the Okanagan Valley, BC?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9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7" name="Rectangle 98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2D79F-849A-4781-9B39-2527192B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anchor="t">
            <a:normAutofit/>
          </a:bodyPr>
          <a:lstStyle/>
          <a:p>
            <a:r>
              <a:rPr lang="en-CA"/>
              <a:t>Introduction</a:t>
            </a:r>
            <a:endParaRPr lang="en-CA" dirty="0"/>
          </a:p>
        </p:txBody>
      </p:sp>
      <p:sp>
        <p:nvSpPr>
          <p:cNvPr id="258" name="Content Placeholder 2">
            <a:extLst>
              <a:ext uri="{FF2B5EF4-FFF2-40B4-BE49-F238E27FC236}">
                <a16:creationId xmlns:a16="http://schemas.microsoft.com/office/drawing/2014/main" id="{61E7B579-B3E4-4304-877E-6480274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5580415"/>
          </a:xfrm>
        </p:spPr>
        <p:txBody>
          <a:bodyPr>
            <a:normAutofit/>
          </a:bodyPr>
          <a:lstStyle/>
          <a:p>
            <a:r>
              <a:rPr lang="en-CA" dirty="0"/>
              <a:t>Hardiness is measured by the lowest temperature which can be tolerated before death</a:t>
            </a:r>
          </a:p>
          <a:p>
            <a:r>
              <a:rPr lang="en-CA" dirty="0"/>
              <a:t>A </a:t>
            </a:r>
            <a:r>
              <a:rPr lang="en-CA" i="1" dirty="0"/>
              <a:t>decrease</a:t>
            </a:r>
            <a:r>
              <a:rPr lang="en-CA" dirty="0"/>
              <a:t> in hardiness is an </a:t>
            </a:r>
            <a:r>
              <a:rPr lang="en-CA" i="1" dirty="0"/>
              <a:t>increase</a:t>
            </a:r>
            <a:r>
              <a:rPr lang="en-CA" dirty="0"/>
              <a:t> in the lethal temperature threshold</a:t>
            </a:r>
          </a:p>
          <a:p>
            <a:r>
              <a:rPr lang="en-CA" dirty="0"/>
              <a:t>Four Deacclimation filters were used </a:t>
            </a:r>
          </a:p>
          <a:p>
            <a:r>
              <a:rPr lang="en-CA" dirty="0"/>
              <a:t>Growing Degree Days (GDD): </a:t>
            </a:r>
          </a:p>
          <a:p>
            <a:pPr lvl="1"/>
            <a:r>
              <a:rPr lang="en-CA" dirty="0"/>
              <a:t>	GDD_5 = mean daily temperature – 5 C</a:t>
            </a:r>
          </a:p>
        </p:txBody>
      </p:sp>
      <p:grpSp>
        <p:nvGrpSpPr>
          <p:cNvPr id="259" name="Group 100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396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E1FD-DED9-40E2-9B8F-AF37B17B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5A2CF1A9-EEE1-481E-9BB5-B399CE57F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65" y="314910"/>
            <a:ext cx="9342269" cy="6228179"/>
          </a:xfrm>
        </p:spPr>
      </p:pic>
    </p:spTree>
    <p:extLst>
      <p:ext uri="{BB962C8B-B14F-4D97-AF65-F5344CB8AC3E}">
        <p14:creationId xmlns:p14="http://schemas.microsoft.com/office/powerpoint/2010/main" val="192615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717AF-38F5-4A7C-A96C-6C832442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anchor="t">
            <a:normAutofit/>
          </a:bodyPr>
          <a:lstStyle/>
          <a:p>
            <a:r>
              <a:rPr lang="en-CA" dirty="0"/>
              <a:t>Model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69DD5-EF63-4E2F-9BC8-F545AE477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8329" y="645363"/>
                <a:ext cx="5092699" cy="572833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x-IV_mathan" sz="1600" dirty="0">
                  <a:solidFill>
                    <a:schemeClr val="tx1">
                      <a:alpha val="6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x-IV_mathan" sz="1600" smtClean="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x-IV_mathan" sz="160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x-IV_mathan" sz="160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x-IV_mathan" sz="1600" i="1">
                                <a:solidFill>
                                  <a:schemeClr val="tx1">
                                    <a:alpha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600">
                                <a:solidFill>
                                  <a:schemeClr val="tx1">
                                    <a:alpha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x-IV_mathan" sz="1600">
                                <a:solidFill>
                                  <a:schemeClr val="tx1">
                                    <a:alpha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𝑔𝑟𝑎𝑛𝑑</m:t>
                            </m:r>
                          </m:sub>
                        </m:sSub>
                      </m:e>
                    </m:d>
                  </m:oMath>
                </a14:m>
                <a:endParaRPr lang="x-IV_mathan" sz="1600" dirty="0">
                  <a:solidFill>
                    <a:schemeClr val="tx1">
                      <a:alpha val="60000"/>
                    </a:schemeClr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x-IV_mathan" sz="160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x-IV_mathan" sz="160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𝑔𝑟𝑎𝑛𝑑</m:t>
                        </m:r>
                      </m:sub>
                    </m:sSub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𝑠𝑖𝑡𝑒</m:t>
                        </m:r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𝑣𝑎𝑟𝑖𝑒𝑡𝑦</m:t>
                        </m:r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x-IV_mathan" sz="1600" dirty="0">
                  <a:solidFill>
                    <a:schemeClr val="tx1">
                      <a:alpha val="60000"/>
                    </a:schemeClr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  <m:r>
                      <a:rPr lang="x-IV_mathan" sz="160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x-IV_mathan" sz="160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x-IV_mathan" sz="1600" i="1">
                                <a:solidFill>
                                  <a:schemeClr val="tx1">
                                    <a:alpha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600">
                                <a:solidFill>
                                  <a:schemeClr val="tx1">
                                    <a:alpha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x-IV_mathan" sz="1600">
                                <a:solidFill>
                                  <a:schemeClr val="tx1">
                                    <a:alpha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𝑠𝑖𝑡𝑒</m:t>
                            </m:r>
                          </m:sub>
                        </m:sSub>
                      </m:e>
                    </m:d>
                  </m:oMath>
                </a14:m>
                <a:endParaRPr lang="x-IV_mathan" sz="1600" dirty="0">
                  <a:solidFill>
                    <a:schemeClr val="tx1">
                      <a:alpha val="60000"/>
                    </a:schemeClr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𝑣𝑎𝑟𝑖𝑒𝑡𝑦</m:t>
                        </m:r>
                      </m:sub>
                    </m:sSub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x-IV_mathan" sz="160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x-IV_mathan" sz="160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x-IV_mathan" sz="1600" i="1">
                                <a:solidFill>
                                  <a:schemeClr val="tx1">
                                    <a:alpha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600">
                                <a:solidFill>
                                  <a:schemeClr val="tx1">
                                    <a:alpha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x-IV_mathan" sz="1600">
                                <a:solidFill>
                                  <a:schemeClr val="tx1">
                                    <a:alpha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𝑣𝑎𝑟𝑖𝑒𝑡𝑦</m:t>
                            </m:r>
                          </m:sub>
                        </m:sSub>
                      </m:e>
                    </m:d>
                  </m:oMath>
                </a14:m>
                <a:endParaRPr lang="x-IV_mathan" sz="1600" dirty="0">
                  <a:solidFill>
                    <a:schemeClr val="tx1">
                      <a:alpha val="60000"/>
                    </a:schemeClr>
                  </a:solidFill>
                </a:endParaRPr>
              </a:p>
              <a:p>
                <a:endParaRPr lang="en-CA" sz="1600" dirty="0">
                  <a:solidFill>
                    <a:schemeClr val="tx1">
                      <a:alpha val="6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CA" sz="1600" dirty="0">
                    <a:solidFill>
                      <a:schemeClr val="tx1">
                        <a:alpha val="60000"/>
                      </a:schemeClr>
                    </a:solidFill>
                  </a:rPr>
                  <a:t>Priors: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𝑔𝑟𝑎𝑛𝑑</m:t>
                        </m:r>
                      </m:sub>
                    </m:sSub>
                    <m:r>
                      <a:rPr lang="x-IV_mathan" sz="160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x-IV_mathan" sz="160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</m:d>
                  </m:oMath>
                </a14:m>
                <a:endParaRPr lang="x-IV_mathan" sz="1600" dirty="0">
                  <a:solidFill>
                    <a:schemeClr val="tx1">
                      <a:alpha val="60000"/>
                    </a:schemeClr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x-IV_mathan" sz="160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x-IV_mathan" sz="160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0.2,</m:t>
                        </m:r>
                        <m: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</m:oMath>
                </a14:m>
                <a:endParaRPr lang="x-IV_mathan" sz="1600" dirty="0">
                  <a:solidFill>
                    <a:schemeClr val="tx1">
                      <a:alpha val="60000"/>
                    </a:schemeClr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𝑔𝑟𝑎𝑛𝑑</m:t>
                        </m:r>
                      </m:sub>
                    </m:sSub>
                    <m:r>
                      <a:rPr lang="x-IV_mathan" sz="160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x-IV_mathan" sz="160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60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𝐸𝑥𝑝𝑜𝑛𝑒𝑛𝑡𝑖𝑎𝑙</m:t>
                    </m:r>
                    <m:d>
                      <m:dPr>
                        <m:ctrlPr>
                          <a:rPr lang="x-IV_mathan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x-IV_mathan" sz="1600" dirty="0">
                  <a:solidFill>
                    <a:schemeClr val="tx1">
                      <a:alpha val="60000"/>
                    </a:schemeClr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CA" sz="1600" b="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  <m:r>
                      <a:rPr lang="en-CA" sz="1600" b="0" i="1" smtClean="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CA" sz="1600" b="0" i="1" smtClean="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𝐸𝑥𝑝𝑜𝑛𝑒𝑛𝑡𝑖𝑎𝑙</m:t>
                    </m:r>
                    <m:r>
                      <a:rPr lang="en-CA" sz="1600" b="0" i="1" smtClean="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x-IV_mathan" sz="1600" dirty="0">
                  <a:solidFill>
                    <a:schemeClr val="tx1">
                      <a:alpha val="60000"/>
                    </a:schemeClr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CA" sz="1600" b="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𝑣𝑎𝑟𝑖𝑒𝑡𝑦</m:t>
                        </m:r>
                      </m:sub>
                    </m:sSub>
                    <m:r>
                      <a:rPr lang="en-CA" sz="1600" b="0" i="1" smtClean="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CA" sz="1600" b="0" i="1" smtClean="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𝐸𝑥𝑝𝑜𝑛𝑒𝑛𝑡𝑖𝑎𝑙</m:t>
                    </m:r>
                    <m:r>
                      <a:rPr lang="en-CA" sz="1600" b="0" i="1" smtClean="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x-IV_mathan" sz="1600" dirty="0">
                  <a:solidFill>
                    <a:schemeClr val="tx1">
                      <a:alpha val="60000"/>
                    </a:schemeClr>
                  </a:solidFill>
                </a:endParaRPr>
              </a:p>
              <a:p>
                <a:endParaRPr lang="en-CA" sz="1600" dirty="0">
                  <a:solidFill>
                    <a:schemeClr val="tx1">
                      <a:alpha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69DD5-EF63-4E2F-9BC8-F545AE477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8329" y="645363"/>
                <a:ext cx="5092699" cy="5728334"/>
              </a:xfrm>
              <a:blipFill>
                <a:blip r:embed="rId3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9A07157C-1176-441C-8BC7-51814CCDA1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13E794-03F5-4A62-9A74-B8817E7BD9AD}"/>
                  </a:ext>
                </a:extLst>
              </p:cNvPr>
              <p:cNvSpPr txBox="1"/>
              <p:nvPr/>
            </p:nvSpPr>
            <p:spPr>
              <a:xfrm>
                <a:off x="706453" y="2700905"/>
                <a:ext cx="40986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0" i="1" dirty="0">
                    <a:latin typeface="Cambria Math" panose="02040503050406030204" pitchFamily="18" charset="0"/>
                  </a:rPr>
                  <a:t>Where: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𝑐𝑜𝑙𝑑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h𝑎𝑟𝑑𝑖𝑛𝑒𝑠𝑠</m:t>
                      </m:r>
                    </m:oMath>
                  </m:oMathPara>
                </a14:m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𝐺𝐷𝐷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13E794-03F5-4A62-9A74-B8817E7B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53" y="2700905"/>
                <a:ext cx="4098694" cy="923330"/>
              </a:xfrm>
              <a:prstGeom prst="rect">
                <a:avLst/>
              </a:prstGeom>
              <a:blipFill>
                <a:blip r:embed="rId4"/>
                <a:stretch>
                  <a:fillRect t="-3947" b="-52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21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C732-7C30-4BD0-9023-13EFB50D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945926"/>
            <a:ext cx="3297521" cy="2483074"/>
          </a:xfrm>
        </p:spPr>
        <p:txBody>
          <a:bodyPr anchor="t">
            <a:normAutofit/>
          </a:bodyPr>
          <a:lstStyle/>
          <a:p>
            <a:r>
              <a:rPr lang="en-CA" dirty="0"/>
              <a:t>Model Fit of Simulated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BC765AD-88E3-4D3D-88ED-04518A0D7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40" y="88188"/>
            <a:ext cx="6681623" cy="66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4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B5BFE-726E-47AA-8769-8A57A081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anchor="t">
            <a:normAutofit/>
          </a:bodyPr>
          <a:lstStyle/>
          <a:p>
            <a:r>
              <a:rPr lang="en-CA" dirty="0"/>
              <a:t>Real Data without Posterior Draws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1" name="Content Placeholder 3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CEABB9D-81C8-49E6-9325-51A2EB71C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49" y="139174"/>
            <a:ext cx="6238133" cy="6238133"/>
          </a:xfrm>
        </p:spPr>
      </p:pic>
    </p:spTree>
    <p:extLst>
      <p:ext uri="{BB962C8B-B14F-4D97-AF65-F5344CB8AC3E}">
        <p14:creationId xmlns:p14="http://schemas.microsoft.com/office/powerpoint/2010/main" val="413980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8CF10-6235-4109-8BC4-E8386090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anchor="t">
            <a:normAutofit/>
          </a:bodyPr>
          <a:lstStyle/>
          <a:p>
            <a:r>
              <a:rPr lang="en-CA" dirty="0"/>
              <a:t>Model Fit to Real Data with Posterior Draws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Content Placeholder 22" descr="Diagram&#10;&#10;Description automatically generated">
            <a:extLst>
              <a:ext uri="{FF2B5EF4-FFF2-40B4-BE49-F238E27FC236}">
                <a16:creationId xmlns:a16="http://schemas.microsoft.com/office/drawing/2014/main" id="{160ED827-C261-45EB-AC31-DEA805895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92" y="33194"/>
            <a:ext cx="6833091" cy="6833091"/>
          </a:xfrm>
        </p:spPr>
      </p:pic>
    </p:spTree>
    <p:extLst>
      <p:ext uri="{BB962C8B-B14F-4D97-AF65-F5344CB8AC3E}">
        <p14:creationId xmlns:p14="http://schemas.microsoft.com/office/powerpoint/2010/main" val="121878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538B-547E-48B7-ACE1-C927207A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CA" dirty="0"/>
              <a:t>Posterior Predictive Checks</a:t>
            </a:r>
          </a:p>
        </p:txBody>
      </p:sp>
      <p:pic>
        <p:nvPicPr>
          <p:cNvPr id="6" name="Content Placeholder 5" descr="A close-up of a bone&#10;&#10;Description automatically generated with low confidence">
            <a:extLst>
              <a:ext uri="{FF2B5EF4-FFF2-40B4-BE49-F238E27FC236}">
                <a16:creationId xmlns:a16="http://schemas.microsoft.com/office/drawing/2014/main" id="{7F3444D6-C7D3-44A5-9AB2-8F29CCAD250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630361"/>
            <a:ext cx="4832350" cy="4832350"/>
          </a:xfrm>
        </p:spPr>
      </p:pic>
      <p:pic>
        <p:nvPicPr>
          <p:cNvPr id="9" name="Picture 8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039F0F34-8F8A-4CC0-8272-BC32283DB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03" y="118222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3064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727</Words>
  <Application>Microsoft Office PowerPoint</Application>
  <PresentationFormat>Widescreen</PresentationFormat>
  <Paragraphs>75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Cambria Math</vt:lpstr>
      <vt:lpstr>Goudy Old Style</vt:lpstr>
      <vt:lpstr>Wingdings</vt:lpstr>
      <vt:lpstr>FrostyVTI</vt:lpstr>
      <vt:lpstr>Modeling the Change in Grapevine Cold Hardiness in the Okanagan Valley, BC </vt:lpstr>
      <vt:lpstr>Question</vt:lpstr>
      <vt:lpstr>Introduction</vt:lpstr>
      <vt:lpstr>PowerPoint Presentation</vt:lpstr>
      <vt:lpstr>Model Notation</vt:lpstr>
      <vt:lpstr>Model Fit of Simulated Data</vt:lpstr>
      <vt:lpstr>Real Data without Posterior Draws</vt:lpstr>
      <vt:lpstr>Model Fit to Real Data with Posterior Draws</vt:lpstr>
      <vt:lpstr>Posterior Predictive Checks</vt:lpstr>
      <vt:lpstr>Findings</vt:lpstr>
      <vt:lpstr>Hierarchical Findings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Deacclimation Phase of Grapevine Cold Hardiness in the Okanagan Valley, BC </dc:title>
  <dc:creator>Adam Fong</dc:creator>
  <cp:lastModifiedBy>Adam Fong</cp:lastModifiedBy>
  <cp:revision>1</cp:revision>
  <dcterms:created xsi:type="dcterms:W3CDTF">2022-03-29T01:58:57Z</dcterms:created>
  <dcterms:modified xsi:type="dcterms:W3CDTF">2022-03-29T21:21:33Z</dcterms:modified>
</cp:coreProperties>
</file>