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40B488"/>
    <a:srgbClr val="C41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image" Target="../media/image5.png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F5BD3-B376-4EFE-86CA-E0DA2E1440F1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3038E1-7980-4A26-AA4D-0E2E72396979}">
      <dgm:prSet phldrT="[Text]" custT="1"/>
      <dgm:spPr>
        <a:xfrm>
          <a:off x="3104554" y="1749888"/>
          <a:ext cx="1918890" cy="1918890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 b="0" dirty="0">
              <a:solidFill>
                <a:sysClr val="window" lastClr="FFFFFF"/>
              </a:solidFill>
              <a:latin typeface="Century Gothic" panose="020B0502020202020204" pitchFamily="34" charset="0"/>
              <a:ea typeface="+mn-ea"/>
              <a:cs typeface="+mn-cs"/>
            </a:rPr>
            <a:t>Airtime Top Up</a:t>
          </a:r>
        </a:p>
      </dgm:t>
    </dgm:pt>
    <dgm:pt modelId="{FEB6B2A7-A646-49F4-B5D5-AF5698FC2402}" type="parTrans" cxnId="{836DB54F-3666-4846-AD1A-86068CBC394D}">
      <dgm:prSet/>
      <dgm:spPr/>
      <dgm:t>
        <a:bodyPr/>
        <a:lstStyle/>
        <a:p>
          <a:endParaRPr lang="en-US"/>
        </a:p>
      </dgm:t>
    </dgm:pt>
    <dgm:pt modelId="{B612F663-4C85-44C5-B918-90C01807C538}" type="sibTrans" cxnId="{836DB54F-3666-4846-AD1A-86068CBC394D}">
      <dgm:prSet/>
      <dgm:spPr/>
      <dgm:t>
        <a:bodyPr/>
        <a:lstStyle/>
        <a:p>
          <a:endParaRPr lang="en-US"/>
        </a:p>
      </dgm:t>
    </dgm:pt>
    <dgm:pt modelId="{360E5BBB-1681-474F-8F76-F35BFF6DF435}">
      <dgm:prSet phldrT="[Text]"/>
      <dgm:spPr>
        <a:xfrm>
          <a:off x="3392388" y="2458"/>
          <a:ext cx="1343223" cy="1343223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11B1780-93D0-4BDA-BD83-11B72DC09E67}" type="parTrans" cxnId="{BF12147D-3908-47F7-AE9D-99E8B75FD142}">
      <dgm:prSet/>
      <dgm:spPr/>
      <dgm:t>
        <a:bodyPr/>
        <a:lstStyle/>
        <a:p>
          <a:endParaRPr lang="en-US"/>
        </a:p>
      </dgm:t>
    </dgm:pt>
    <dgm:pt modelId="{07297159-4420-4D2E-8018-0CE5DC69E4C4}" type="sibTrans" cxnId="{BF12147D-3908-47F7-AE9D-99E8B75FD142}">
      <dgm:prSet/>
      <dgm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tx1"/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94AB7300-FF3E-40A2-BE80-D710F8C01800}">
      <dgm:prSet phldrT="[Text]"/>
      <dgm:spPr>
        <a:xfrm>
          <a:off x="5427651" y="2037721"/>
          <a:ext cx="1343223" cy="1343223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230CFEBF-E3AB-4C2B-9F4F-896FF5CA5E1C}" type="parTrans" cxnId="{BE08AD22-DD76-4BA8-9D56-745845968AF0}">
      <dgm:prSet/>
      <dgm:spPr/>
      <dgm:t>
        <a:bodyPr/>
        <a:lstStyle/>
        <a:p>
          <a:endParaRPr lang="en-US"/>
        </a:p>
      </dgm:t>
    </dgm:pt>
    <dgm:pt modelId="{9F1957A5-9EAC-4B66-A798-B2C984CA10AF}" type="sibTrans" cxnId="{BE08AD22-DD76-4BA8-9D56-745845968AF0}">
      <dgm:prSet/>
      <dgm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rgbClr val="00B050"/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6D823A3B-A2A3-4B04-AEDE-81A9D800D105}">
      <dgm:prSet phldrT="[Text]"/>
      <dgm:spPr>
        <a:xfrm>
          <a:off x="3392388" y="4072985"/>
          <a:ext cx="1343223" cy="1343223"/>
        </a:xfrm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0C32967C-6CDB-4D77-B6E7-38CD74A24490}" type="parTrans" cxnId="{5720AAA9-C506-4F8A-88EA-EF32B53A8C1E}">
      <dgm:prSet/>
      <dgm:spPr/>
      <dgm:t>
        <a:bodyPr/>
        <a:lstStyle/>
        <a:p>
          <a:endParaRPr lang="en-US"/>
        </a:p>
      </dgm:t>
    </dgm:pt>
    <dgm:pt modelId="{ADF57ACF-6841-411B-A5AA-A0528CB7C005}" type="sibTrans" cxnId="{5720AAA9-C506-4F8A-88EA-EF32B53A8C1E}">
      <dgm:prSet/>
      <dgm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rgbClr val="FFC000"/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C962B708-8DC3-4498-9A90-303A7BB911A4}">
      <dgm:prSet phldrT="[Text]"/>
      <dgm:spPr>
        <a:xfrm>
          <a:off x="1357124" y="2037721"/>
          <a:ext cx="1343223" cy="1343223"/>
        </a:xfrm>
        <a:prstGeom prst="ellipse">
          <a:avLst/>
        </a:prstGeom>
        <a:blipFill rotWithShape="0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7DF14424-9722-46BA-BF42-4651463D3BBC}" type="parTrans" cxnId="{51318F97-BC16-4A4E-83C8-9744D740191A}">
      <dgm:prSet/>
      <dgm:spPr/>
      <dgm:t>
        <a:bodyPr/>
        <a:lstStyle/>
        <a:p>
          <a:endParaRPr lang="en-US"/>
        </a:p>
      </dgm:t>
    </dgm:pt>
    <dgm:pt modelId="{ED79A2AD-43FC-4E61-971C-61FCFF07C69D}" type="sibTrans" cxnId="{51318F97-BC16-4A4E-83C8-9744D740191A}">
      <dgm:prSet/>
      <dgm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rgbClr val="C4190C"/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F6151C86-2E54-4393-A02E-FCD0F3C57B79}" type="pres">
      <dgm:prSet presAssocID="{948F5BD3-B376-4EFE-86CA-E0DA2E1440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0316D44-B3BA-40F1-A1A8-EE90F3CB31A9}" type="pres">
      <dgm:prSet presAssocID="{DC3038E1-7980-4A26-AA4D-0E2E72396979}" presName="centerShape" presStyleLbl="node0" presStyleIdx="0" presStyleCnt="1" custLinFactNeighborX="535"/>
      <dgm:spPr/>
    </dgm:pt>
    <dgm:pt modelId="{C4D3DA5A-BE8A-4B9E-B1E5-F3B9CCFA54C3}" type="pres">
      <dgm:prSet presAssocID="{360E5BBB-1681-474F-8F76-F35BFF6DF435}" presName="node" presStyleLbl="node1" presStyleIdx="0" presStyleCnt="4">
        <dgm:presLayoutVars>
          <dgm:bulletEnabled val="1"/>
        </dgm:presLayoutVars>
      </dgm:prSet>
      <dgm:spPr/>
    </dgm:pt>
    <dgm:pt modelId="{C8A2AFC4-994C-45B2-A649-18674E38D73F}" type="pres">
      <dgm:prSet presAssocID="{360E5BBB-1681-474F-8F76-F35BFF6DF435}" presName="dummy" presStyleCnt="0"/>
      <dgm:spPr/>
    </dgm:pt>
    <dgm:pt modelId="{F8D7DC8D-D874-48EE-9835-470A63544476}" type="pres">
      <dgm:prSet presAssocID="{07297159-4420-4D2E-8018-0CE5DC69E4C4}" presName="sibTrans" presStyleLbl="sibTrans2D1" presStyleIdx="0" presStyleCnt="4"/>
      <dgm:spPr/>
    </dgm:pt>
    <dgm:pt modelId="{5D1CC7D0-616B-449F-B57E-FCEACEEA2834}" type="pres">
      <dgm:prSet presAssocID="{94AB7300-FF3E-40A2-BE80-D710F8C01800}" presName="node" presStyleLbl="node1" presStyleIdx="1" presStyleCnt="4">
        <dgm:presLayoutVars>
          <dgm:bulletEnabled val="1"/>
        </dgm:presLayoutVars>
      </dgm:prSet>
      <dgm:spPr/>
    </dgm:pt>
    <dgm:pt modelId="{8A465E56-8E3A-4F52-867D-03F84F060668}" type="pres">
      <dgm:prSet presAssocID="{94AB7300-FF3E-40A2-BE80-D710F8C01800}" presName="dummy" presStyleCnt="0"/>
      <dgm:spPr/>
    </dgm:pt>
    <dgm:pt modelId="{EA9F5C59-9B72-490D-AB0B-BDDC78F17300}" type="pres">
      <dgm:prSet presAssocID="{9F1957A5-9EAC-4B66-A798-B2C984CA10AF}" presName="sibTrans" presStyleLbl="sibTrans2D1" presStyleIdx="1" presStyleCnt="4"/>
      <dgm:spPr/>
    </dgm:pt>
    <dgm:pt modelId="{35C5131A-E2C2-4414-8225-497013852A05}" type="pres">
      <dgm:prSet presAssocID="{6D823A3B-A2A3-4B04-AEDE-81A9D800D105}" presName="node" presStyleLbl="node1" presStyleIdx="2" presStyleCnt="4">
        <dgm:presLayoutVars>
          <dgm:bulletEnabled val="1"/>
        </dgm:presLayoutVars>
      </dgm:prSet>
      <dgm:spPr/>
    </dgm:pt>
    <dgm:pt modelId="{09B2F74C-6997-4F45-BBAC-E82C6C640779}" type="pres">
      <dgm:prSet presAssocID="{6D823A3B-A2A3-4B04-AEDE-81A9D800D105}" presName="dummy" presStyleCnt="0"/>
      <dgm:spPr/>
    </dgm:pt>
    <dgm:pt modelId="{A2B5B8CE-F3B4-4B44-A5E2-D4B8212BC1E7}" type="pres">
      <dgm:prSet presAssocID="{ADF57ACF-6841-411B-A5AA-A0528CB7C005}" presName="sibTrans" presStyleLbl="sibTrans2D1" presStyleIdx="2" presStyleCnt="4"/>
      <dgm:spPr/>
    </dgm:pt>
    <dgm:pt modelId="{334C3F4F-1356-4B5F-B175-DFC2475D0098}" type="pres">
      <dgm:prSet presAssocID="{C962B708-8DC3-4498-9A90-303A7BB911A4}" presName="node" presStyleLbl="node1" presStyleIdx="3" presStyleCnt="4">
        <dgm:presLayoutVars>
          <dgm:bulletEnabled val="1"/>
        </dgm:presLayoutVars>
      </dgm:prSet>
      <dgm:spPr/>
    </dgm:pt>
    <dgm:pt modelId="{F26B0CC8-B472-41C7-ACA1-83641C53FD7B}" type="pres">
      <dgm:prSet presAssocID="{C962B708-8DC3-4498-9A90-303A7BB911A4}" presName="dummy" presStyleCnt="0"/>
      <dgm:spPr/>
    </dgm:pt>
    <dgm:pt modelId="{E7808770-327A-4BEF-9332-16F21118DC3C}" type="pres">
      <dgm:prSet presAssocID="{ED79A2AD-43FC-4E61-971C-61FCFF07C69D}" presName="sibTrans" presStyleLbl="sibTrans2D1" presStyleIdx="3" presStyleCnt="4"/>
      <dgm:spPr/>
    </dgm:pt>
  </dgm:ptLst>
  <dgm:cxnLst>
    <dgm:cxn modelId="{4419D802-4C6B-46B3-B52D-EF7BD394A58C}" type="presOf" srcId="{07297159-4420-4D2E-8018-0CE5DC69E4C4}" destId="{F8D7DC8D-D874-48EE-9835-470A63544476}" srcOrd="0" destOrd="0" presId="urn:microsoft.com/office/officeart/2005/8/layout/radial6"/>
    <dgm:cxn modelId="{BE08AD22-DD76-4BA8-9D56-745845968AF0}" srcId="{DC3038E1-7980-4A26-AA4D-0E2E72396979}" destId="{94AB7300-FF3E-40A2-BE80-D710F8C01800}" srcOrd="1" destOrd="0" parTransId="{230CFEBF-E3AB-4C2B-9F4F-896FF5CA5E1C}" sibTransId="{9F1957A5-9EAC-4B66-A798-B2C984CA10AF}"/>
    <dgm:cxn modelId="{1AB4D329-9067-4DEB-9245-DA6DF8DB83D1}" type="presOf" srcId="{C962B708-8DC3-4498-9A90-303A7BB911A4}" destId="{334C3F4F-1356-4B5F-B175-DFC2475D0098}" srcOrd="0" destOrd="0" presId="urn:microsoft.com/office/officeart/2005/8/layout/radial6"/>
    <dgm:cxn modelId="{5FE4B45B-879F-4959-B7CC-567C3480988E}" type="presOf" srcId="{360E5BBB-1681-474F-8F76-F35BFF6DF435}" destId="{C4D3DA5A-BE8A-4B9E-B1E5-F3B9CCFA54C3}" srcOrd="0" destOrd="0" presId="urn:microsoft.com/office/officeart/2005/8/layout/radial6"/>
    <dgm:cxn modelId="{73DD004D-C35C-4D52-B84C-E39B308A69E7}" type="presOf" srcId="{9F1957A5-9EAC-4B66-A798-B2C984CA10AF}" destId="{EA9F5C59-9B72-490D-AB0B-BDDC78F17300}" srcOrd="0" destOrd="0" presId="urn:microsoft.com/office/officeart/2005/8/layout/radial6"/>
    <dgm:cxn modelId="{836DB54F-3666-4846-AD1A-86068CBC394D}" srcId="{948F5BD3-B376-4EFE-86CA-E0DA2E1440F1}" destId="{DC3038E1-7980-4A26-AA4D-0E2E72396979}" srcOrd="0" destOrd="0" parTransId="{FEB6B2A7-A646-49F4-B5D5-AF5698FC2402}" sibTransId="{B612F663-4C85-44C5-B918-90C01807C538}"/>
    <dgm:cxn modelId="{BF12147D-3908-47F7-AE9D-99E8B75FD142}" srcId="{DC3038E1-7980-4A26-AA4D-0E2E72396979}" destId="{360E5BBB-1681-474F-8F76-F35BFF6DF435}" srcOrd="0" destOrd="0" parTransId="{F11B1780-93D0-4BDA-BD83-11B72DC09E67}" sibTransId="{07297159-4420-4D2E-8018-0CE5DC69E4C4}"/>
    <dgm:cxn modelId="{56E34986-9DE2-457D-9BBA-26E74F6392D6}" type="presOf" srcId="{6D823A3B-A2A3-4B04-AEDE-81A9D800D105}" destId="{35C5131A-E2C2-4414-8225-497013852A05}" srcOrd="0" destOrd="0" presId="urn:microsoft.com/office/officeart/2005/8/layout/radial6"/>
    <dgm:cxn modelId="{51318F97-BC16-4A4E-83C8-9744D740191A}" srcId="{DC3038E1-7980-4A26-AA4D-0E2E72396979}" destId="{C962B708-8DC3-4498-9A90-303A7BB911A4}" srcOrd="3" destOrd="0" parTransId="{7DF14424-9722-46BA-BF42-4651463D3BBC}" sibTransId="{ED79A2AD-43FC-4E61-971C-61FCFF07C69D}"/>
    <dgm:cxn modelId="{5720AAA9-C506-4F8A-88EA-EF32B53A8C1E}" srcId="{DC3038E1-7980-4A26-AA4D-0E2E72396979}" destId="{6D823A3B-A2A3-4B04-AEDE-81A9D800D105}" srcOrd="2" destOrd="0" parTransId="{0C32967C-6CDB-4D77-B6E7-38CD74A24490}" sibTransId="{ADF57ACF-6841-411B-A5AA-A0528CB7C005}"/>
    <dgm:cxn modelId="{ED1E22B2-ED59-4ABA-A679-C52DB7350E31}" type="presOf" srcId="{94AB7300-FF3E-40A2-BE80-D710F8C01800}" destId="{5D1CC7D0-616B-449F-B57E-FCEACEEA2834}" srcOrd="0" destOrd="0" presId="urn:microsoft.com/office/officeart/2005/8/layout/radial6"/>
    <dgm:cxn modelId="{A71FE5B6-9A9C-4EF4-BD87-A1A23D4B220B}" type="presOf" srcId="{DC3038E1-7980-4A26-AA4D-0E2E72396979}" destId="{10316D44-B3BA-40F1-A1A8-EE90F3CB31A9}" srcOrd="0" destOrd="0" presId="urn:microsoft.com/office/officeart/2005/8/layout/radial6"/>
    <dgm:cxn modelId="{F2D47AD9-08E1-415D-B3E0-6D503359B9F1}" type="presOf" srcId="{ED79A2AD-43FC-4E61-971C-61FCFF07C69D}" destId="{E7808770-327A-4BEF-9332-16F21118DC3C}" srcOrd="0" destOrd="0" presId="urn:microsoft.com/office/officeart/2005/8/layout/radial6"/>
    <dgm:cxn modelId="{E227ACE3-E29A-4A8E-AF0F-811C9695F41E}" type="presOf" srcId="{ADF57ACF-6841-411B-A5AA-A0528CB7C005}" destId="{A2B5B8CE-F3B4-4B44-A5E2-D4B8212BC1E7}" srcOrd="0" destOrd="0" presId="urn:microsoft.com/office/officeart/2005/8/layout/radial6"/>
    <dgm:cxn modelId="{8F738BEE-7972-47FF-AFB4-70A0192F8B45}" type="presOf" srcId="{948F5BD3-B376-4EFE-86CA-E0DA2E1440F1}" destId="{F6151C86-2E54-4393-A02E-FCD0F3C57B79}" srcOrd="0" destOrd="0" presId="urn:microsoft.com/office/officeart/2005/8/layout/radial6"/>
    <dgm:cxn modelId="{F02FB604-61C2-448C-B61E-9CABFC37CA0F}" type="presParOf" srcId="{F6151C86-2E54-4393-A02E-FCD0F3C57B79}" destId="{10316D44-B3BA-40F1-A1A8-EE90F3CB31A9}" srcOrd="0" destOrd="0" presId="urn:microsoft.com/office/officeart/2005/8/layout/radial6"/>
    <dgm:cxn modelId="{957FB7E5-8A61-4129-9E2F-6B65B4BE2F77}" type="presParOf" srcId="{F6151C86-2E54-4393-A02E-FCD0F3C57B79}" destId="{C4D3DA5A-BE8A-4B9E-B1E5-F3B9CCFA54C3}" srcOrd="1" destOrd="0" presId="urn:microsoft.com/office/officeart/2005/8/layout/radial6"/>
    <dgm:cxn modelId="{9522C4EE-EE84-4366-9291-F9E5144EF420}" type="presParOf" srcId="{F6151C86-2E54-4393-A02E-FCD0F3C57B79}" destId="{C8A2AFC4-994C-45B2-A649-18674E38D73F}" srcOrd="2" destOrd="0" presId="urn:microsoft.com/office/officeart/2005/8/layout/radial6"/>
    <dgm:cxn modelId="{DA03AFCD-1674-4A03-A405-E521527FB032}" type="presParOf" srcId="{F6151C86-2E54-4393-A02E-FCD0F3C57B79}" destId="{F8D7DC8D-D874-48EE-9835-470A63544476}" srcOrd="3" destOrd="0" presId="urn:microsoft.com/office/officeart/2005/8/layout/radial6"/>
    <dgm:cxn modelId="{6298D8FA-D5D6-4767-8424-DCCEB0045927}" type="presParOf" srcId="{F6151C86-2E54-4393-A02E-FCD0F3C57B79}" destId="{5D1CC7D0-616B-449F-B57E-FCEACEEA2834}" srcOrd="4" destOrd="0" presId="urn:microsoft.com/office/officeart/2005/8/layout/radial6"/>
    <dgm:cxn modelId="{F2001930-A67A-4914-ACE6-6A89DDC59717}" type="presParOf" srcId="{F6151C86-2E54-4393-A02E-FCD0F3C57B79}" destId="{8A465E56-8E3A-4F52-867D-03F84F060668}" srcOrd="5" destOrd="0" presId="urn:microsoft.com/office/officeart/2005/8/layout/radial6"/>
    <dgm:cxn modelId="{FC64BA91-2819-4F6E-B82F-2AAA1E4C69FB}" type="presParOf" srcId="{F6151C86-2E54-4393-A02E-FCD0F3C57B79}" destId="{EA9F5C59-9B72-490D-AB0B-BDDC78F17300}" srcOrd="6" destOrd="0" presId="urn:microsoft.com/office/officeart/2005/8/layout/radial6"/>
    <dgm:cxn modelId="{7A974376-2779-4354-80C5-D701C1F5A5CF}" type="presParOf" srcId="{F6151C86-2E54-4393-A02E-FCD0F3C57B79}" destId="{35C5131A-E2C2-4414-8225-497013852A05}" srcOrd="7" destOrd="0" presId="urn:microsoft.com/office/officeart/2005/8/layout/radial6"/>
    <dgm:cxn modelId="{72922BEA-E3AF-4F90-9199-3DC7878EE30E}" type="presParOf" srcId="{F6151C86-2E54-4393-A02E-FCD0F3C57B79}" destId="{09B2F74C-6997-4F45-BBAC-E82C6C640779}" srcOrd="8" destOrd="0" presId="urn:microsoft.com/office/officeart/2005/8/layout/radial6"/>
    <dgm:cxn modelId="{718A946F-1E20-43EE-9112-AF8E4E8851B5}" type="presParOf" srcId="{F6151C86-2E54-4393-A02E-FCD0F3C57B79}" destId="{A2B5B8CE-F3B4-4B44-A5E2-D4B8212BC1E7}" srcOrd="9" destOrd="0" presId="urn:microsoft.com/office/officeart/2005/8/layout/radial6"/>
    <dgm:cxn modelId="{AA1EBFD9-E99C-428E-826C-30F6762FE774}" type="presParOf" srcId="{F6151C86-2E54-4393-A02E-FCD0F3C57B79}" destId="{334C3F4F-1356-4B5F-B175-DFC2475D0098}" srcOrd="10" destOrd="0" presId="urn:microsoft.com/office/officeart/2005/8/layout/radial6"/>
    <dgm:cxn modelId="{C4BF3958-9B9C-4EAE-A7C8-87D6FEDC4748}" type="presParOf" srcId="{F6151C86-2E54-4393-A02E-FCD0F3C57B79}" destId="{F26B0CC8-B472-41C7-ACA1-83641C53FD7B}" srcOrd="11" destOrd="0" presId="urn:microsoft.com/office/officeart/2005/8/layout/radial6"/>
    <dgm:cxn modelId="{354BFF5D-5164-4885-9165-C8BA4741125C}" type="presParOf" srcId="{F6151C86-2E54-4393-A02E-FCD0F3C57B79}" destId="{E7808770-327A-4BEF-9332-16F21118DC3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29946-9D2A-4ABF-A45A-5294E33CE022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CF5738-3C97-4143-9D3B-2558A9138938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Data  Subscription</a:t>
          </a:r>
        </a:p>
      </dgm:t>
    </dgm:pt>
    <dgm:pt modelId="{115D8DB1-C720-42BF-844D-CCC0CCEBB72B}" type="parTrans" cxnId="{07F8A7A2-0084-41C3-930F-2404C22CE5D9}">
      <dgm:prSet/>
      <dgm:spPr/>
      <dgm:t>
        <a:bodyPr/>
        <a:lstStyle/>
        <a:p>
          <a:endParaRPr lang="en-US"/>
        </a:p>
      </dgm:t>
    </dgm:pt>
    <dgm:pt modelId="{6BD09FF3-BE7D-47AB-B485-FE48D7B10E65}" type="sibTrans" cxnId="{07F8A7A2-0084-41C3-930F-2404C22CE5D9}">
      <dgm:prSet/>
      <dgm:spPr/>
      <dgm:t>
        <a:bodyPr/>
        <a:lstStyle/>
        <a:p>
          <a:endParaRPr lang="en-US"/>
        </a:p>
      </dgm:t>
    </dgm:pt>
    <dgm:pt modelId="{C0036F5C-CF9A-4C03-B699-1F8B83CC82D3}">
      <dgm:prSet phldrT="[Text]" phldr="1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8F5C80D-5885-4C79-88F7-B98ED6727871}" type="parTrans" cxnId="{8582228F-4485-4DA1-9F96-403E4DEB8BD5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36859C62-041E-4FAB-B1A6-9EF7AA3CA982}" type="sibTrans" cxnId="{8582228F-4485-4DA1-9F96-403E4DEB8BD5}">
      <dgm:prSet/>
      <dgm:spPr/>
      <dgm:t>
        <a:bodyPr/>
        <a:lstStyle/>
        <a:p>
          <a:endParaRPr lang="en-US"/>
        </a:p>
      </dgm:t>
    </dgm:pt>
    <dgm:pt modelId="{068B12A7-7050-4E5B-A4D4-426849BD940D}">
      <dgm:prSet phldrT="[Text]" phldr="1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FB8AB0A8-AA95-437C-9E2F-2B3716D758F5}" type="parTrans" cxnId="{D5530DFA-17FF-4EB1-892C-56E87D79C3D4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A12AC021-7695-489D-B485-ACE87D7B976C}" type="sibTrans" cxnId="{D5530DFA-17FF-4EB1-892C-56E87D79C3D4}">
      <dgm:prSet/>
      <dgm:spPr/>
      <dgm:t>
        <a:bodyPr/>
        <a:lstStyle/>
        <a:p>
          <a:endParaRPr lang="en-US"/>
        </a:p>
      </dgm:t>
    </dgm:pt>
    <dgm:pt modelId="{B4D2FFE0-6CA2-4D8D-8A3E-2158E13E3FC4}">
      <dgm:prSet phldrT="[Text]" phldr="1"/>
      <dgm:spPr>
        <a:blipFill rotWithShape="0">
          <a:blip xmlns:r="http://schemas.openxmlformats.org/officeDocument/2006/relationships" r:embed="rId3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C22D08B-D300-4746-A4B1-D0FE7BFAA1CB}" type="parTrans" cxnId="{5524AE3B-B0F9-404F-BC3B-2B91854DBE7F}">
      <dgm:prSet/>
      <dgm:spPr>
        <a:solidFill>
          <a:srgbClr val="EE0000"/>
        </a:solidFill>
      </dgm:spPr>
      <dgm:t>
        <a:bodyPr/>
        <a:lstStyle/>
        <a:p>
          <a:endParaRPr lang="en-US"/>
        </a:p>
      </dgm:t>
    </dgm:pt>
    <dgm:pt modelId="{8953D220-F8FA-4260-A03C-DF924AEE203B}" type="sibTrans" cxnId="{5524AE3B-B0F9-404F-BC3B-2B91854DBE7F}">
      <dgm:prSet/>
      <dgm:spPr/>
      <dgm:t>
        <a:bodyPr/>
        <a:lstStyle/>
        <a:p>
          <a:endParaRPr lang="en-US"/>
        </a:p>
      </dgm:t>
    </dgm:pt>
    <dgm:pt modelId="{94788B3A-C48F-4CD5-AB0D-4FA87A0A0A84}">
      <dgm:prSet phldrT="[Text]" phldr="1"/>
      <dgm:spPr>
        <a:blipFill rotWithShape="0">
          <a:blip xmlns:r="http://schemas.openxmlformats.org/officeDocument/2006/relationships" r:embed="rId4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9828DCB-8DA9-4285-BC7E-721023957C49}" type="parTrans" cxnId="{0441C523-1C1F-4320-B2C1-20DDE287400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40C2A72-FF9A-4FBA-8FC6-9D427477BC2F}" type="sibTrans" cxnId="{0441C523-1C1F-4320-B2C1-20DDE2874001}">
      <dgm:prSet/>
      <dgm:spPr/>
      <dgm:t>
        <a:bodyPr/>
        <a:lstStyle/>
        <a:p>
          <a:endParaRPr lang="en-US"/>
        </a:p>
      </dgm:t>
    </dgm:pt>
    <dgm:pt modelId="{53593828-7D45-4A80-9E0D-F11F3F7BD7ED}">
      <dgm:prSet phldrT="[Text]" phldr="1"/>
      <dgm:spPr>
        <a:blipFill rotWithShape="0">
          <a:blip xmlns:r="http://schemas.openxmlformats.org/officeDocument/2006/relationships" r:embed="rId5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38D44A3-2D51-44DF-BA83-77DF0CCAB7A7}" type="parTrans" cxnId="{BAC4D0D3-020E-492A-A7B5-A3F204ACE71E}">
      <dgm:prSet/>
      <dgm:spPr>
        <a:solidFill>
          <a:srgbClr val="EE0000"/>
        </a:solidFill>
      </dgm:spPr>
      <dgm:t>
        <a:bodyPr/>
        <a:lstStyle/>
        <a:p>
          <a:endParaRPr lang="en-US"/>
        </a:p>
      </dgm:t>
    </dgm:pt>
    <dgm:pt modelId="{F0AEEF0C-6279-4E28-9AD1-6592042689A8}" type="sibTrans" cxnId="{BAC4D0D3-020E-492A-A7B5-A3F204ACE71E}">
      <dgm:prSet/>
      <dgm:spPr/>
      <dgm:t>
        <a:bodyPr/>
        <a:lstStyle/>
        <a:p>
          <a:endParaRPr lang="en-US"/>
        </a:p>
      </dgm:t>
    </dgm:pt>
    <dgm:pt modelId="{6C9921DD-9351-4DF7-BCC1-202E127F6709}">
      <dgm:prSet phldrT="[Text]" phldr="1"/>
      <dgm:spPr>
        <a:blipFill rotWithShape="0">
          <a:blip xmlns:r="http://schemas.openxmlformats.org/officeDocument/2006/relationships" r:embed="rId6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9ADFD2F-E539-4268-AD8A-6109CC9C0ACA}" type="parTrans" cxnId="{23090AB6-ED2E-4AA4-B025-5CBE12455956}">
      <dgm:prSet/>
      <dgm:spPr>
        <a:solidFill>
          <a:srgbClr val="40B488"/>
        </a:solidFill>
      </dgm:spPr>
      <dgm:t>
        <a:bodyPr/>
        <a:lstStyle/>
        <a:p>
          <a:endParaRPr lang="en-US"/>
        </a:p>
      </dgm:t>
    </dgm:pt>
    <dgm:pt modelId="{0CADBE2A-8DD9-49E2-BA73-CD5F1965BC41}" type="sibTrans" cxnId="{23090AB6-ED2E-4AA4-B025-5CBE12455956}">
      <dgm:prSet/>
      <dgm:spPr/>
      <dgm:t>
        <a:bodyPr/>
        <a:lstStyle/>
        <a:p>
          <a:endParaRPr lang="en-US"/>
        </a:p>
      </dgm:t>
    </dgm:pt>
    <dgm:pt modelId="{D9E55099-4B38-4496-BC3E-EBF49AD6B3A8}">
      <dgm:prSet phldrT="[Text]" phldr="1"/>
      <dgm:spPr>
        <a:blipFill rotWithShape="0">
          <a:blip xmlns:r="http://schemas.openxmlformats.org/officeDocument/2006/relationships" r:embed="rId7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EF2D18F-00B5-4049-BE04-57E609387716}" type="parTrans" cxnId="{3DE385C4-DD56-4480-BE17-8EF862DF476A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2A8F0C0D-7214-4046-BDF6-E60B9EAB11C4}" type="sibTrans" cxnId="{3DE385C4-DD56-4480-BE17-8EF862DF476A}">
      <dgm:prSet/>
      <dgm:spPr/>
      <dgm:t>
        <a:bodyPr/>
        <a:lstStyle/>
        <a:p>
          <a:endParaRPr lang="en-US"/>
        </a:p>
      </dgm:t>
    </dgm:pt>
    <dgm:pt modelId="{B52077B6-69C6-4C69-9BEF-0C8548F02825}">
      <dgm:prSet phldrT="[Text]" phldr="1"/>
      <dgm:spPr>
        <a:blipFill rotWithShape="0">
          <a:blip xmlns:r="http://schemas.openxmlformats.org/officeDocument/2006/relationships" r:embed="rId8"/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AA06A5B2-FC23-4402-A617-86C4BF907432}" type="parTrans" cxnId="{90E32C4C-786C-42E2-912E-97A8AEF24438}">
      <dgm:prSet/>
      <dgm:spPr/>
      <dgm:t>
        <a:bodyPr/>
        <a:lstStyle/>
        <a:p>
          <a:endParaRPr lang="en-US"/>
        </a:p>
      </dgm:t>
    </dgm:pt>
    <dgm:pt modelId="{EFB212FA-B09A-4966-A88E-7C9666405A6A}" type="sibTrans" cxnId="{90E32C4C-786C-42E2-912E-97A8AEF24438}">
      <dgm:prSet/>
      <dgm:spPr/>
      <dgm:t>
        <a:bodyPr/>
        <a:lstStyle/>
        <a:p>
          <a:endParaRPr lang="en-US"/>
        </a:p>
      </dgm:t>
    </dgm:pt>
    <dgm:pt modelId="{6A96A1D9-490C-43BA-B432-6625C31B5E6A}" type="pres">
      <dgm:prSet presAssocID="{68C29946-9D2A-4ABF-A45A-5294E33CE02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612760-7132-48EA-857F-C950AA8BC00F}" type="pres">
      <dgm:prSet presAssocID="{1FCF5738-3C97-4143-9D3B-2558A9138938}" presName="centerShape" presStyleLbl="node0" presStyleIdx="0" presStyleCnt="1"/>
      <dgm:spPr/>
    </dgm:pt>
    <dgm:pt modelId="{AD88EA7A-19FC-4F43-BC81-5A2FDE5A36E2}" type="pres">
      <dgm:prSet presAssocID="{98F5C80D-5885-4C79-88F7-B98ED6727871}" presName="parTrans" presStyleLbl="sibTrans2D1" presStyleIdx="0" presStyleCnt="8"/>
      <dgm:spPr/>
    </dgm:pt>
    <dgm:pt modelId="{EA287001-111D-4BAF-9CA5-ED54DEC91FEA}" type="pres">
      <dgm:prSet presAssocID="{98F5C80D-5885-4C79-88F7-B98ED6727871}" presName="connectorText" presStyleLbl="sibTrans2D1" presStyleIdx="0" presStyleCnt="8"/>
      <dgm:spPr/>
    </dgm:pt>
    <dgm:pt modelId="{0ED887B8-4625-4DF4-A2AF-37C0A1574667}" type="pres">
      <dgm:prSet presAssocID="{C0036F5C-CF9A-4C03-B699-1F8B83CC82D3}" presName="node" presStyleLbl="node1" presStyleIdx="0" presStyleCnt="8">
        <dgm:presLayoutVars>
          <dgm:bulletEnabled val="1"/>
        </dgm:presLayoutVars>
      </dgm:prSet>
      <dgm:spPr/>
    </dgm:pt>
    <dgm:pt modelId="{EDB5F9A3-BD3B-4940-8B4B-6E25B60999FE}" type="pres">
      <dgm:prSet presAssocID="{AA06A5B2-FC23-4402-A617-86C4BF907432}" presName="parTrans" presStyleLbl="sibTrans2D1" presStyleIdx="1" presStyleCnt="8"/>
      <dgm:spPr/>
    </dgm:pt>
    <dgm:pt modelId="{8D6625E0-AC43-494C-995D-10CE043BAE63}" type="pres">
      <dgm:prSet presAssocID="{AA06A5B2-FC23-4402-A617-86C4BF907432}" presName="connectorText" presStyleLbl="sibTrans2D1" presStyleIdx="1" presStyleCnt="8"/>
      <dgm:spPr/>
    </dgm:pt>
    <dgm:pt modelId="{E1C4ECC5-3AE1-4151-8B30-0CAAA81E9971}" type="pres">
      <dgm:prSet presAssocID="{B52077B6-69C6-4C69-9BEF-0C8548F02825}" presName="node" presStyleLbl="node1" presStyleIdx="1" presStyleCnt="8">
        <dgm:presLayoutVars>
          <dgm:bulletEnabled val="1"/>
        </dgm:presLayoutVars>
      </dgm:prSet>
      <dgm:spPr/>
    </dgm:pt>
    <dgm:pt modelId="{6DF67332-2139-4FFA-AC79-26636BE47904}" type="pres">
      <dgm:prSet presAssocID="{A38D44A3-2D51-44DF-BA83-77DF0CCAB7A7}" presName="parTrans" presStyleLbl="sibTrans2D1" presStyleIdx="2" presStyleCnt="8"/>
      <dgm:spPr/>
    </dgm:pt>
    <dgm:pt modelId="{0C857D44-9654-4110-A5D8-265E8DFA100D}" type="pres">
      <dgm:prSet presAssocID="{A38D44A3-2D51-44DF-BA83-77DF0CCAB7A7}" presName="connectorText" presStyleLbl="sibTrans2D1" presStyleIdx="2" presStyleCnt="8"/>
      <dgm:spPr/>
    </dgm:pt>
    <dgm:pt modelId="{C46D1A2F-2833-49DD-B429-B3D3547D6BCF}" type="pres">
      <dgm:prSet presAssocID="{53593828-7D45-4A80-9E0D-F11F3F7BD7ED}" presName="node" presStyleLbl="node1" presStyleIdx="2" presStyleCnt="8">
        <dgm:presLayoutVars>
          <dgm:bulletEnabled val="1"/>
        </dgm:presLayoutVars>
      </dgm:prSet>
      <dgm:spPr/>
    </dgm:pt>
    <dgm:pt modelId="{0EBC14F9-4247-485A-A94C-B0B34108782F}" type="pres">
      <dgm:prSet presAssocID="{7EF2D18F-00B5-4049-BE04-57E609387716}" presName="parTrans" presStyleLbl="sibTrans2D1" presStyleIdx="3" presStyleCnt="8" custLinFactNeighborX="0" custLinFactNeighborY="0"/>
      <dgm:spPr/>
    </dgm:pt>
    <dgm:pt modelId="{D8F88A8F-6B41-4999-90AB-0C6CB9F766AC}" type="pres">
      <dgm:prSet presAssocID="{7EF2D18F-00B5-4049-BE04-57E609387716}" presName="connectorText" presStyleLbl="sibTrans2D1" presStyleIdx="3" presStyleCnt="8"/>
      <dgm:spPr/>
    </dgm:pt>
    <dgm:pt modelId="{ECF3AAA2-BB49-4E6A-9549-0E80869E202A}" type="pres">
      <dgm:prSet presAssocID="{D9E55099-4B38-4496-BC3E-EBF49AD6B3A8}" presName="node" presStyleLbl="node1" presStyleIdx="3" presStyleCnt="8">
        <dgm:presLayoutVars>
          <dgm:bulletEnabled val="1"/>
        </dgm:presLayoutVars>
      </dgm:prSet>
      <dgm:spPr/>
    </dgm:pt>
    <dgm:pt modelId="{DBEE3DAD-1965-4376-9786-C26A7EDFEB7E}" type="pres">
      <dgm:prSet presAssocID="{89ADFD2F-E539-4268-AD8A-6109CC9C0ACA}" presName="parTrans" presStyleLbl="sibTrans2D1" presStyleIdx="4" presStyleCnt="8" custLinFactNeighborY="0"/>
      <dgm:spPr/>
    </dgm:pt>
    <dgm:pt modelId="{68B5D013-48D7-426D-88B7-519D61B1FE35}" type="pres">
      <dgm:prSet presAssocID="{89ADFD2F-E539-4268-AD8A-6109CC9C0ACA}" presName="connectorText" presStyleLbl="sibTrans2D1" presStyleIdx="4" presStyleCnt="8"/>
      <dgm:spPr/>
    </dgm:pt>
    <dgm:pt modelId="{52D54B2F-4F1A-41CF-AC48-E455AA3BB38E}" type="pres">
      <dgm:prSet presAssocID="{6C9921DD-9351-4DF7-BCC1-202E127F6709}" presName="node" presStyleLbl="node1" presStyleIdx="4" presStyleCnt="8">
        <dgm:presLayoutVars>
          <dgm:bulletEnabled val="1"/>
        </dgm:presLayoutVars>
      </dgm:prSet>
      <dgm:spPr/>
    </dgm:pt>
    <dgm:pt modelId="{BCE14847-715A-4C67-A592-C547F6A66C46}" type="pres">
      <dgm:prSet presAssocID="{FB8AB0A8-AA95-437C-9E2F-2B3716D758F5}" presName="parTrans" presStyleLbl="sibTrans2D1" presStyleIdx="5" presStyleCnt="8"/>
      <dgm:spPr/>
    </dgm:pt>
    <dgm:pt modelId="{33FB95D5-B52D-4589-B083-E688CD44168F}" type="pres">
      <dgm:prSet presAssocID="{FB8AB0A8-AA95-437C-9E2F-2B3716D758F5}" presName="connectorText" presStyleLbl="sibTrans2D1" presStyleIdx="5" presStyleCnt="8"/>
      <dgm:spPr/>
    </dgm:pt>
    <dgm:pt modelId="{AD6756CD-3A47-46A7-ADF2-E65A6F8DBFA5}" type="pres">
      <dgm:prSet presAssocID="{068B12A7-7050-4E5B-A4D4-426849BD940D}" presName="node" presStyleLbl="node1" presStyleIdx="5" presStyleCnt="8">
        <dgm:presLayoutVars>
          <dgm:bulletEnabled val="1"/>
        </dgm:presLayoutVars>
      </dgm:prSet>
      <dgm:spPr/>
    </dgm:pt>
    <dgm:pt modelId="{77F4C0D6-74F9-4A0F-9942-8326BCF666EC}" type="pres">
      <dgm:prSet presAssocID="{CC22D08B-D300-4746-A4B1-D0FE7BFAA1CB}" presName="parTrans" presStyleLbl="sibTrans2D1" presStyleIdx="6" presStyleCnt="8"/>
      <dgm:spPr/>
    </dgm:pt>
    <dgm:pt modelId="{6A1C6BAD-03F3-48CE-9AB8-31B431001F03}" type="pres">
      <dgm:prSet presAssocID="{CC22D08B-D300-4746-A4B1-D0FE7BFAA1CB}" presName="connectorText" presStyleLbl="sibTrans2D1" presStyleIdx="6" presStyleCnt="8"/>
      <dgm:spPr/>
    </dgm:pt>
    <dgm:pt modelId="{F9F4ADB9-6F12-47D2-8786-A8053B8EB701}" type="pres">
      <dgm:prSet presAssocID="{B4D2FFE0-6CA2-4D8D-8A3E-2158E13E3FC4}" presName="node" presStyleLbl="node1" presStyleIdx="6" presStyleCnt="8">
        <dgm:presLayoutVars>
          <dgm:bulletEnabled val="1"/>
        </dgm:presLayoutVars>
      </dgm:prSet>
      <dgm:spPr/>
    </dgm:pt>
    <dgm:pt modelId="{A3D945E8-981F-4738-BD6B-C99E0ECD515C}" type="pres">
      <dgm:prSet presAssocID="{19828DCB-8DA9-4285-BC7E-721023957C49}" presName="parTrans" presStyleLbl="sibTrans2D1" presStyleIdx="7" presStyleCnt="8" custLinFactNeighborX="0" custLinFactNeighborY="0"/>
      <dgm:spPr/>
    </dgm:pt>
    <dgm:pt modelId="{860AE8CE-00D6-4482-8830-B9DE4A662EEC}" type="pres">
      <dgm:prSet presAssocID="{19828DCB-8DA9-4285-BC7E-721023957C49}" presName="connectorText" presStyleLbl="sibTrans2D1" presStyleIdx="7" presStyleCnt="8"/>
      <dgm:spPr/>
    </dgm:pt>
    <dgm:pt modelId="{FA6877E5-9C9B-4A5D-BFD9-1F4995A3E7FA}" type="pres">
      <dgm:prSet presAssocID="{94788B3A-C48F-4CD5-AB0D-4FA87A0A0A84}" presName="node" presStyleLbl="node1" presStyleIdx="7" presStyleCnt="8">
        <dgm:presLayoutVars>
          <dgm:bulletEnabled val="1"/>
        </dgm:presLayoutVars>
      </dgm:prSet>
      <dgm:spPr/>
    </dgm:pt>
  </dgm:ptLst>
  <dgm:cxnLst>
    <dgm:cxn modelId="{250C5A0D-BEA2-4882-B092-7B950FE26E03}" type="presOf" srcId="{A38D44A3-2D51-44DF-BA83-77DF0CCAB7A7}" destId="{6DF67332-2139-4FFA-AC79-26636BE47904}" srcOrd="0" destOrd="0" presId="urn:microsoft.com/office/officeart/2005/8/layout/radial5"/>
    <dgm:cxn modelId="{384AA313-7BF7-47D2-837C-E6B21D036768}" type="presOf" srcId="{68C29946-9D2A-4ABF-A45A-5294E33CE022}" destId="{6A96A1D9-490C-43BA-B432-6625C31B5E6A}" srcOrd="0" destOrd="0" presId="urn:microsoft.com/office/officeart/2005/8/layout/radial5"/>
    <dgm:cxn modelId="{18F4EC14-4BA9-419D-BB6F-A6586D46A212}" type="presOf" srcId="{98F5C80D-5885-4C79-88F7-B98ED6727871}" destId="{AD88EA7A-19FC-4F43-BC81-5A2FDE5A36E2}" srcOrd="0" destOrd="0" presId="urn:microsoft.com/office/officeart/2005/8/layout/radial5"/>
    <dgm:cxn modelId="{52D4E61F-7E12-4E15-966C-19B94B526DFD}" type="presOf" srcId="{B4D2FFE0-6CA2-4D8D-8A3E-2158E13E3FC4}" destId="{F9F4ADB9-6F12-47D2-8786-A8053B8EB701}" srcOrd="0" destOrd="0" presId="urn:microsoft.com/office/officeart/2005/8/layout/radial5"/>
    <dgm:cxn modelId="{0441C523-1C1F-4320-B2C1-20DDE2874001}" srcId="{1FCF5738-3C97-4143-9D3B-2558A9138938}" destId="{94788B3A-C48F-4CD5-AB0D-4FA87A0A0A84}" srcOrd="7" destOrd="0" parTransId="{19828DCB-8DA9-4285-BC7E-721023957C49}" sibTransId="{D40C2A72-FF9A-4FBA-8FC6-9D427477BC2F}"/>
    <dgm:cxn modelId="{54EF6735-F929-4572-8CDA-ED39EEBBD013}" type="presOf" srcId="{89ADFD2F-E539-4268-AD8A-6109CC9C0ACA}" destId="{68B5D013-48D7-426D-88B7-519D61B1FE35}" srcOrd="1" destOrd="0" presId="urn:microsoft.com/office/officeart/2005/8/layout/radial5"/>
    <dgm:cxn modelId="{4A66583B-8CFA-42C9-94EC-3ACB368954B7}" type="presOf" srcId="{AA06A5B2-FC23-4402-A617-86C4BF907432}" destId="{EDB5F9A3-BD3B-4940-8B4B-6E25B60999FE}" srcOrd="0" destOrd="0" presId="urn:microsoft.com/office/officeart/2005/8/layout/radial5"/>
    <dgm:cxn modelId="{5524AE3B-B0F9-404F-BC3B-2B91854DBE7F}" srcId="{1FCF5738-3C97-4143-9D3B-2558A9138938}" destId="{B4D2FFE0-6CA2-4D8D-8A3E-2158E13E3FC4}" srcOrd="6" destOrd="0" parTransId="{CC22D08B-D300-4746-A4B1-D0FE7BFAA1CB}" sibTransId="{8953D220-F8FA-4260-A03C-DF924AEE203B}"/>
    <dgm:cxn modelId="{4A2FF95C-224D-4F59-8BFC-28E85E8488B7}" type="presOf" srcId="{AA06A5B2-FC23-4402-A617-86C4BF907432}" destId="{8D6625E0-AC43-494C-995D-10CE043BAE63}" srcOrd="1" destOrd="0" presId="urn:microsoft.com/office/officeart/2005/8/layout/radial5"/>
    <dgm:cxn modelId="{EA0A0361-C13F-43EC-995D-7A42FDA4A649}" type="presOf" srcId="{19828DCB-8DA9-4285-BC7E-721023957C49}" destId="{860AE8CE-00D6-4482-8830-B9DE4A662EEC}" srcOrd="1" destOrd="0" presId="urn:microsoft.com/office/officeart/2005/8/layout/radial5"/>
    <dgm:cxn modelId="{90E32C4C-786C-42E2-912E-97A8AEF24438}" srcId="{1FCF5738-3C97-4143-9D3B-2558A9138938}" destId="{B52077B6-69C6-4C69-9BEF-0C8548F02825}" srcOrd="1" destOrd="0" parTransId="{AA06A5B2-FC23-4402-A617-86C4BF907432}" sibTransId="{EFB212FA-B09A-4966-A88E-7C9666405A6A}"/>
    <dgm:cxn modelId="{97369350-BD98-491C-A8E6-72519899D595}" type="presOf" srcId="{7EF2D18F-00B5-4049-BE04-57E609387716}" destId="{0EBC14F9-4247-485A-A94C-B0B34108782F}" srcOrd="0" destOrd="0" presId="urn:microsoft.com/office/officeart/2005/8/layout/radial5"/>
    <dgm:cxn modelId="{9614A17B-B9C4-4E5B-B4DE-AA695540F216}" type="presOf" srcId="{94788B3A-C48F-4CD5-AB0D-4FA87A0A0A84}" destId="{FA6877E5-9C9B-4A5D-BFD9-1F4995A3E7FA}" srcOrd="0" destOrd="0" presId="urn:microsoft.com/office/officeart/2005/8/layout/radial5"/>
    <dgm:cxn modelId="{E7DED783-0E95-4EA3-B0B2-49ED4A88FE9A}" type="presOf" srcId="{CC22D08B-D300-4746-A4B1-D0FE7BFAA1CB}" destId="{77F4C0D6-74F9-4A0F-9942-8326BCF666EC}" srcOrd="0" destOrd="0" presId="urn:microsoft.com/office/officeart/2005/8/layout/radial5"/>
    <dgm:cxn modelId="{8582228F-4485-4DA1-9F96-403E4DEB8BD5}" srcId="{1FCF5738-3C97-4143-9D3B-2558A9138938}" destId="{C0036F5C-CF9A-4C03-B699-1F8B83CC82D3}" srcOrd="0" destOrd="0" parTransId="{98F5C80D-5885-4C79-88F7-B98ED6727871}" sibTransId="{36859C62-041E-4FAB-B1A6-9EF7AA3CA982}"/>
    <dgm:cxn modelId="{56FD659A-9C8C-47FC-9CB1-F3D1DA3D101D}" type="presOf" srcId="{1FCF5738-3C97-4143-9D3B-2558A9138938}" destId="{2E612760-7132-48EA-857F-C950AA8BC00F}" srcOrd="0" destOrd="0" presId="urn:microsoft.com/office/officeart/2005/8/layout/radial5"/>
    <dgm:cxn modelId="{7C52399B-4BDC-4AAF-B9AD-A97520CFA97B}" type="presOf" srcId="{B52077B6-69C6-4C69-9BEF-0C8548F02825}" destId="{E1C4ECC5-3AE1-4151-8B30-0CAAA81E9971}" srcOrd="0" destOrd="0" presId="urn:microsoft.com/office/officeart/2005/8/layout/radial5"/>
    <dgm:cxn modelId="{07F8A7A2-0084-41C3-930F-2404C22CE5D9}" srcId="{68C29946-9D2A-4ABF-A45A-5294E33CE022}" destId="{1FCF5738-3C97-4143-9D3B-2558A9138938}" srcOrd="0" destOrd="0" parTransId="{115D8DB1-C720-42BF-844D-CCC0CCEBB72B}" sibTransId="{6BD09FF3-BE7D-47AB-B485-FE48D7B10E65}"/>
    <dgm:cxn modelId="{40AFB4B1-4CBB-4784-8E4C-E898530ED3B2}" type="presOf" srcId="{068B12A7-7050-4E5B-A4D4-426849BD940D}" destId="{AD6756CD-3A47-46A7-ADF2-E65A6F8DBFA5}" srcOrd="0" destOrd="0" presId="urn:microsoft.com/office/officeart/2005/8/layout/radial5"/>
    <dgm:cxn modelId="{7614F0B1-F3B2-4A04-9D84-25E3B0E9ADCE}" type="presOf" srcId="{FB8AB0A8-AA95-437C-9E2F-2B3716D758F5}" destId="{BCE14847-715A-4C67-A592-C547F6A66C46}" srcOrd="0" destOrd="0" presId="urn:microsoft.com/office/officeart/2005/8/layout/radial5"/>
    <dgm:cxn modelId="{EA5339B4-6DE2-4C79-A0DE-4B53DA8D7492}" type="presOf" srcId="{7EF2D18F-00B5-4049-BE04-57E609387716}" destId="{D8F88A8F-6B41-4999-90AB-0C6CB9F766AC}" srcOrd="1" destOrd="0" presId="urn:microsoft.com/office/officeart/2005/8/layout/radial5"/>
    <dgm:cxn modelId="{89F047B5-4696-473B-B6BE-345E84B36743}" type="presOf" srcId="{19828DCB-8DA9-4285-BC7E-721023957C49}" destId="{A3D945E8-981F-4738-BD6B-C99E0ECD515C}" srcOrd="0" destOrd="0" presId="urn:microsoft.com/office/officeart/2005/8/layout/radial5"/>
    <dgm:cxn modelId="{23090AB6-ED2E-4AA4-B025-5CBE12455956}" srcId="{1FCF5738-3C97-4143-9D3B-2558A9138938}" destId="{6C9921DD-9351-4DF7-BCC1-202E127F6709}" srcOrd="4" destOrd="0" parTransId="{89ADFD2F-E539-4268-AD8A-6109CC9C0ACA}" sibTransId="{0CADBE2A-8DD9-49E2-BA73-CD5F1965BC41}"/>
    <dgm:cxn modelId="{060873BC-68A9-40B2-80AE-6D7FB80691B4}" type="presOf" srcId="{53593828-7D45-4A80-9E0D-F11F3F7BD7ED}" destId="{C46D1A2F-2833-49DD-B429-B3D3547D6BCF}" srcOrd="0" destOrd="0" presId="urn:microsoft.com/office/officeart/2005/8/layout/radial5"/>
    <dgm:cxn modelId="{3DE385C4-DD56-4480-BE17-8EF862DF476A}" srcId="{1FCF5738-3C97-4143-9D3B-2558A9138938}" destId="{D9E55099-4B38-4496-BC3E-EBF49AD6B3A8}" srcOrd="3" destOrd="0" parTransId="{7EF2D18F-00B5-4049-BE04-57E609387716}" sibTransId="{2A8F0C0D-7214-4046-BDF6-E60B9EAB11C4}"/>
    <dgm:cxn modelId="{572B91C6-4DD0-4E42-B1E2-2F7BA814D7FA}" type="presOf" srcId="{A38D44A3-2D51-44DF-BA83-77DF0CCAB7A7}" destId="{0C857D44-9654-4110-A5D8-265E8DFA100D}" srcOrd="1" destOrd="0" presId="urn:microsoft.com/office/officeart/2005/8/layout/radial5"/>
    <dgm:cxn modelId="{7A28E7C9-3114-48B1-BC8C-A3000095745D}" type="presOf" srcId="{D9E55099-4B38-4496-BC3E-EBF49AD6B3A8}" destId="{ECF3AAA2-BB49-4E6A-9549-0E80869E202A}" srcOrd="0" destOrd="0" presId="urn:microsoft.com/office/officeart/2005/8/layout/radial5"/>
    <dgm:cxn modelId="{706657CF-4098-4974-BC2A-3D9A4DE67C54}" type="presOf" srcId="{89ADFD2F-E539-4268-AD8A-6109CC9C0ACA}" destId="{DBEE3DAD-1965-4376-9786-C26A7EDFEB7E}" srcOrd="0" destOrd="0" presId="urn:microsoft.com/office/officeart/2005/8/layout/radial5"/>
    <dgm:cxn modelId="{BAC4D0D3-020E-492A-A7B5-A3F204ACE71E}" srcId="{1FCF5738-3C97-4143-9D3B-2558A9138938}" destId="{53593828-7D45-4A80-9E0D-F11F3F7BD7ED}" srcOrd="2" destOrd="0" parTransId="{A38D44A3-2D51-44DF-BA83-77DF0CCAB7A7}" sibTransId="{F0AEEF0C-6279-4E28-9AD1-6592042689A8}"/>
    <dgm:cxn modelId="{8BBE34DA-8ACE-4B3E-A2B2-F107E4D1C9EE}" type="presOf" srcId="{6C9921DD-9351-4DF7-BCC1-202E127F6709}" destId="{52D54B2F-4F1A-41CF-AC48-E455AA3BB38E}" srcOrd="0" destOrd="0" presId="urn:microsoft.com/office/officeart/2005/8/layout/radial5"/>
    <dgm:cxn modelId="{8EEA21E4-749B-4715-80F8-9E3E8E4D53E5}" type="presOf" srcId="{C0036F5C-CF9A-4C03-B699-1F8B83CC82D3}" destId="{0ED887B8-4625-4DF4-A2AF-37C0A1574667}" srcOrd="0" destOrd="0" presId="urn:microsoft.com/office/officeart/2005/8/layout/radial5"/>
    <dgm:cxn modelId="{B55824EC-9202-4FEF-803D-38254FB13141}" type="presOf" srcId="{FB8AB0A8-AA95-437C-9E2F-2B3716D758F5}" destId="{33FB95D5-B52D-4589-B083-E688CD44168F}" srcOrd="1" destOrd="0" presId="urn:microsoft.com/office/officeart/2005/8/layout/radial5"/>
    <dgm:cxn modelId="{D8E365EE-F999-491D-A31E-9E41778ABD54}" type="presOf" srcId="{98F5C80D-5885-4C79-88F7-B98ED6727871}" destId="{EA287001-111D-4BAF-9CA5-ED54DEC91FEA}" srcOrd="1" destOrd="0" presId="urn:microsoft.com/office/officeart/2005/8/layout/radial5"/>
    <dgm:cxn modelId="{D5530DFA-17FF-4EB1-892C-56E87D79C3D4}" srcId="{1FCF5738-3C97-4143-9D3B-2558A9138938}" destId="{068B12A7-7050-4E5B-A4D4-426849BD940D}" srcOrd="5" destOrd="0" parTransId="{FB8AB0A8-AA95-437C-9E2F-2B3716D758F5}" sibTransId="{A12AC021-7695-489D-B485-ACE87D7B976C}"/>
    <dgm:cxn modelId="{0808CDFF-0334-4D69-8DFE-5B8023EAAC5A}" type="presOf" srcId="{CC22D08B-D300-4746-A4B1-D0FE7BFAA1CB}" destId="{6A1C6BAD-03F3-48CE-9AB8-31B431001F03}" srcOrd="1" destOrd="0" presId="urn:microsoft.com/office/officeart/2005/8/layout/radial5"/>
    <dgm:cxn modelId="{90A099D7-3C78-4BED-8E84-253C1EB09708}" type="presParOf" srcId="{6A96A1D9-490C-43BA-B432-6625C31B5E6A}" destId="{2E612760-7132-48EA-857F-C950AA8BC00F}" srcOrd="0" destOrd="0" presId="urn:microsoft.com/office/officeart/2005/8/layout/radial5"/>
    <dgm:cxn modelId="{0424A36F-AA8A-4A01-A04A-58B770195395}" type="presParOf" srcId="{6A96A1D9-490C-43BA-B432-6625C31B5E6A}" destId="{AD88EA7A-19FC-4F43-BC81-5A2FDE5A36E2}" srcOrd="1" destOrd="0" presId="urn:microsoft.com/office/officeart/2005/8/layout/radial5"/>
    <dgm:cxn modelId="{D9808F12-E35E-4556-8263-B546DB305911}" type="presParOf" srcId="{AD88EA7A-19FC-4F43-BC81-5A2FDE5A36E2}" destId="{EA287001-111D-4BAF-9CA5-ED54DEC91FEA}" srcOrd="0" destOrd="0" presId="urn:microsoft.com/office/officeart/2005/8/layout/radial5"/>
    <dgm:cxn modelId="{4AE61E96-08B0-47B2-858D-B024F8946D58}" type="presParOf" srcId="{6A96A1D9-490C-43BA-B432-6625C31B5E6A}" destId="{0ED887B8-4625-4DF4-A2AF-37C0A1574667}" srcOrd="2" destOrd="0" presId="urn:microsoft.com/office/officeart/2005/8/layout/radial5"/>
    <dgm:cxn modelId="{1F2FF587-8F46-4085-9826-4194925BA8E3}" type="presParOf" srcId="{6A96A1D9-490C-43BA-B432-6625C31B5E6A}" destId="{EDB5F9A3-BD3B-4940-8B4B-6E25B60999FE}" srcOrd="3" destOrd="0" presId="urn:microsoft.com/office/officeart/2005/8/layout/radial5"/>
    <dgm:cxn modelId="{A9B85C9A-8254-46C5-AFFC-8DFF82594BDC}" type="presParOf" srcId="{EDB5F9A3-BD3B-4940-8B4B-6E25B60999FE}" destId="{8D6625E0-AC43-494C-995D-10CE043BAE63}" srcOrd="0" destOrd="0" presId="urn:microsoft.com/office/officeart/2005/8/layout/radial5"/>
    <dgm:cxn modelId="{6B65A781-CACF-4B53-92AA-1F15F6473086}" type="presParOf" srcId="{6A96A1D9-490C-43BA-B432-6625C31B5E6A}" destId="{E1C4ECC5-3AE1-4151-8B30-0CAAA81E9971}" srcOrd="4" destOrd="0" presId="urn:microsoft.com/office/officeart/2005/8/layout/radial5"/>
    <dgm:cxn modelId="{02F15C60-A254-47CB-9436-662AB827EC60}" type="presParOf" srcId="{6A96A1D9-490C-43BA-B432-6625C31B5E6A}" destId="{6DF67332-2139-4FFA-AC79-26636BE47904}" srcOrd="5" destOrd="0" presId="urn:microsoft.com/office/officeart/2005/8/layout/radial5"/>
    <dgm:cxn modelId="{9F01A65F-A126-4A13-8D82-8A64D39C68FF}" type="presParOf" srcId="{6DF67332-2139-4FFA-AC79-26636BE47904}" destId="{0C857D44-9654-4110-A5D8-265E8DFA100D}" srcOrd="0" destOrd="0" presId="urn:microsoft.com/office/officeart/2005/8/layout/radial5"/>
    <dgm:cxn modelId="{E1559D4D-3249-47F9-9254-71F06FDF23E3}" type="presParOf" srcId="{6A96A1D9-490C-43BA-B432-6625C31B5E6A}" destId="{C46D1A2F-2833-49DD-B429-B3D3547D6BCF}" srcOrd="6" destOrd="0" presId="urn:microsoft.com/office/officeart/2005/8/layout/radial5"/>
    <dgm:cxn modelId="{09176A11-2413-4FE7-A9C7-0FC2F922845D}" type="presParOf" srcId="{6A96A1D9-490C-43BA-B432-6625C31B5E6A}" destId="{0EBC14F9-4247-485A-A94C-B0B34108782F}" srcOrd="7" destOrd="0" presId="urn:microsoft.com/office/officeart/2005/8/layout/radial5"/>
    <dgm:cxn modelId="{99FBD230-56D3-4497-8881-DE694D347D4A}" type="presParOf" srcId="{0EBC14F9-4247-485A-A94C-B0B34108782F}" destId="{D8F88A8F-6B41-4999-90AB-0C6CB9F766AC}" srcOrd="0" destOrd="0" presId="urn:microsoft.com/office/officeart/2005/8/layout/radial5"/>
    <dgm:cxn modelId="{4AD8E371-A65A-48E7-B5EF-E5DE79182D6F}" type="presParOf" srcId="{6A96A1D9-490C-43BA-B432-6625C31B5E6A}" destId="{ECF3AAA2-BB49-4E6A-9549-0E80869E202A}" srcOrd="8" destOrd="0" presId="urn:microsoft.com/office/officeart/2005/8/layout/radial5"/>
    <dgm:cxn modelId="{3D8F1400-151D-497C-989F-BB36FE3203BF}" type="presParOf" srcId="{6A96A1D9-490C-43BA-B432-6625C31B5E6A}" destId="{DBEE3DAD-1965-4376-9786-C26A7EDFEB7E}" srcOrd="9" destOrd="0" presId="urn:microsoft.com/office/officeart/2005/8/layout/radial5"/>
    <dgm:cxn modelId="{5DC9C28F-7BC0-426D-8986-49416B0F2849}" type="presParOf" srcId="{DBEE3DAD-1965-4376-9786-C26A7EDFEB7E}" destId="{68B5D013-48D7-426D-88B7-519D61B1FE35}" srcOrd="0" destOrd="0" presId="urn:microsoft.com/office/officeart/2005/8/layout/radial5"/>
    <dgm:cxn modelId="{1B0BE937-B7E9-4AC9-9EBF-2CEF80DD13D5}" type="presParOf" srcId="{6A96A1D9-490C-43BA-B432-6625C31B5E6A}" destId="{52D54B2F-4F1A-41CF-AC48-E455AA3BB38E}" srcOrd="10" destOrd="0" presId="urn:microsoft.com/office/officeart/2005/8/layout/radial5"/>
    <dgm:cxn modelId="{F7982117-D44D-4C5D-85F7-BA2E0525630C}" type="presParOf" srcId="{6A96A1D9-490C-43BA-B432-6625C31B5E6A}" destId="{BCE14847-715A-4C67-A592-C547F6A66C46}" srcOrd="11" destOrd="0" presId="urn:microsoft.com/office/officeart/2005/8/layout/radial5"/>
    <dgm:cxn modelId="{C8AA1111-5026-406F-9CB3-E7E2D0D8F828}" type="presParOf" srcId="{BCE14847-715A-4C67-A592-C547F6A66C46}" destId="{33FB95D5-B52D-4589-B083-E688CD44168F}" srcOrd="0" destOrd="0" presId="urn:microsoft.com/office/officeart/2005/8/layout/radial5"/>
    <dgm:cxn modelId="{BB2E48D1-6A1E-4D6A-8B3B-03E2B56C6AEE}" type="presParOf" srcId="{6A96A1D9-490C-43BA-B432-6625C31B5E6A}" destId="{AD6756CD-3A47-46A7-ADF2-E65A6F8DBFA5}" srcOrd="12" destOrd="0" presId="urn:microsoft.com/office/officeart/2005/8/layout/radial5"/>
    <dgm:cxn modelId="{7028ADD5-8ACA-4EE4-85EA-5E8E9E9EA968}" type="presParOf" srcId="{6A96A1D9-490C-43BA-B432-6625C31B5E6A}" destId="{77F4C0D6-74F9-4A0F-9942-8326BCF666EC}" srcOrd="13" destOrd="0" presId="urn:microsoft.com/office/officeart/2005/8/layout/radial5"/>
    <dgm:cxn modelId="{3A048090-7FC2-4958-BB7B-45738445A7D6}" type="presParOf" srcId="{77F4C0D6-74F9-4A0F-9942-8326BCF666EC}" destId="{6A1C6BAD-03F3-48CE-9AB8-31B431001F03}" srcOrd="0" destOrd="0" presId="urn:microsoft.com/office/officeart/2005/8/layout/radial5"/>
    <dgm:cxn modelId="{46BBDD33-5F38-42D4-94F3-5A8CCF075319}" type="presParOf" srcId="{6A96A1D9-490C-43BA-B432-6625C31B5E6A}" destId="{F9F4ADB9-6F12-47D2-8786-A8053B8EB701}" srcOrd="14" destOrd="0" presId="urn:microsoft.com/office/officeart/2005/8/layout/radial5"/>
    <dgm:cxn modelId="{96CD0CA7-D7AE-494E-9A05-5D63B6CD6893}" type="presParOf" srcId="{6A96A1D9-490C-43BA-B432-6625C31B5E6A}" destId="{A3D945E8-981F-4738-BD6B-C99E0ECD515C}" srcOrd="15" destOrd="0" presId="urn:microsoft.com/office/officeart/2005/8/layout/radial5"/>
    <dgm:cxn modelId="{77B42FD5-BC96-4215-B87F-5AF51CB4041F}" type="presParOf" srcId="{A3D945E8-981F-4738-BD6B-C99E0ECD515C}" destId="{860AE8CE-00D6-4482-8830-B9DE4A662EEC}" srcOrd="0" destOrd="0" presId="urn:microsoft.com/office/officeart/2005/8/layout/radial5"/>
    <dgm:cxn modelId="{4726F520-9C59-4654-A72C-A34872B2C956}" type="presParOf" srcId="{6A96A1D9-490C-43BA-B432-6625C31B5E6A}" destId="{FA6877E5-9C9B-4A5D-BFD9-1F4995A3E7FA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7AE5A9-E977-4C2A-9AAF-52732BBD68C1}" type="doc">
      <dgm:prSet loTypeId="urn:microsoft.com/office/officeart/2005/8/layout/architecture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9D1F843-B56A-48F6-A639-AF24A8237566}">
      <dgm:prSet phldrT="[Text]" custT="1"/>
      <dgm:spPr/>
      <dgm:t>
        <a:bodyPr/>
        <a:lstStyle/>
        <a:p>
          <a:r>
            <a:rPr lang="en-US" sz="3600" dirty="0">
              <a:latin typeface="Century Gothic" panose="020B0502020202020204" pitchFamily="34" charset="0"/>
            </a:rPr>
            <a:t>Public and Private Sectors</a:t>
          </a:r>
        </a:p>
      </dgm:t>
    </dgm:pt>
    <dgm:pt modelId="{76744658-547D-4B10-979D-0F90304462D6}" type="parTrans" cxnId="{FF11520F-89A9-43A5-A7D0-8FAB3293E1B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9A8FDB1A-6CFB-4A40-A70F-B56736FC0D7E}" type="sibTrans" cxnId="{FF11520F-89A9-43A5-A7D0-8FAB3293E1B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BC0CB8E-5136-49C8-8AAF-5613AF6AFD0A}">
      <dgm:prSet phldrT="[Text]" custT="1"/>
      <dgm:spPr/>
      <dgm:t>
        <a:bodyPr/>
        <a:lstStyle/>
        <a:p>
          <a:r>
            <a:rPr lang="en-US" sz="2800" dirty="0">
              <a:latin typeface="Century Gothic" panose="020B0502020202020204" pitchFamily="34" charset="0"/>
            </a:rPr>
            <a:t>Schools</a:t>
          </a:r>
        </a:p>
      </dgm:t>
    </dgm:pt>
    <dgm:pt modelId="{1DE58B3C-39DF-4D25-8A87-FFFB840F1F5D}" type="parTrans" cxnId="{A0200474-76D0-4587-AA20-22F4AFAC2551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8CE86BBC-0B7F-452C-A596-B03264B48306}" type="sibTrans" cxnId="{A0200474-76D0-4587-AA20-22F4AFAC2551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6114ED8-848B-4AC2-8455-816BD52B0703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Pay TV</a:t>
          </a:r>
        </a:p>
      </dgm:t>
    </dgm:pt>
    <dgm:pt modelId="{2BFB120E-9F3B-4872-B52E-FF1C7C0FE763}" type="parTrans" cxnId="{9207EFB0-32B3-4ED5-B54F-B19AAA4D4FC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2257E01C-F836-4D07-AD9C-22A71E9DF9EB}" type="sibTrans" cxnId="{9207EFB0-32B3-4ED5-B54F-B19AAA4D4FC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2EAC099-A1F3-407C-A8D8-1B56A313B7B7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Electricity</a:t>
          </a:r>
        </a:p>
      </dgm:t>
    </dgm:pt>
    <dgm:pt modelId="{56797EA2-FC0D-461B-95E8-C6AFB594E3ED}" type="parTrans" cxnId="{BB9A7594-1F26-4EE2-8C29-152BFE260AE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D5A762D1-7573-4BF3-9BB8-399BF2421ABB}" type="sibTrans" cxnId="{BB9A7594-1F26-4EE2-8C29-152BFE260AE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E8E1FD68-8001-4E38-A3F4-7E4AF491A4FD}">
      <dgm:prSet phldrT="[Text]" custT="1"/>
      <dgm:spPr/>
      <dgm:t>
        <a:bodyPr/>
        <a:lstStyle/>
        <a:p>
          <a:r>
            <a:rPr lang="en-US" sz="2800" dirty="0">
              <a:latin typeface="Century Gothic" panose="020B0502020202020204" pitchFamily="34" charset="0"/>
            </a:rPr>
            <a:t>Hospitals</a:t>
          </a:r>
        </a:p>
      </dgm:t>
    </dgm:pt>
    <dgm:pt modelId="{CB605540-B0B0-42FD-B420-C6C7052DD3F1}" type="parTrans" cxnId="{4A4A96BF-A5A8-437D-9273-C56418D1DD3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31116A5-951B-46FF-9C4A-0407C8F2ECB3}" type="sibTrans" cxnId="{4A4A96BF-A5A8-437D-9273-C56418D1DD3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6F6B62F-8ABB-4AD3-963C-381C734C3021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Water</a:t>
          </a:r>
        </a:p>
      </dgm:t>
    </dgm:pt>
    <dgm:pt modelId="{00EB41BC-F20D-49BE-A4A7-8389EA60B1CA}" type="parTrans" cxnId="{BFCA259F-B5F5-467A-9E03-C36E19D6581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1F9C2DF-4255-4E9E-ACBD-4B0259E42263}" type="sibTrans" cxnId="{BFCA259F-B5F5-467A-9E03-C36E19D6581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B728294-E563-41DD-8D44-207AE6A6C7D1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Insurance </a:t>
          </a:r>
        </a:p>
      </dgm:t>
    </dgm:pt>
    <dgm:pt modelId="{934E09B6-C22A-4026-B3DD-207C849FA565}" type="parTrans" cxnId="{B34C2A06-614A-4D58-8856-97DD0934C961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3D0A888E-770E-423F-87E4-0A4F5C2D4C3B}" type="sibTrans" cxnId="{B34C2A06-614A-4D58-8856-97DD0934C961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8B44E12-463E-43F4-8695-DF66AEDAFC34}">
      <dgm:prSet phldrT="[Text]" custT="1"/>
      <dgm:spPr/>
      <dgm:t>
        <a:bodyPr/>
        <a:lstStyle/>
        <a:p>
          <a:r>
            <a:rPr lang="en-US" sz="3200" dirty="0">
              <a:latin typeface="Century Gothic" panose="020B0502020202020204" pitchFamily="34" charset="0"/>
            </a:rPr>
            <a:t>Taxes</a:t>
          </a:r>
        </a:p>
      </dgm:t>
    </dgm:pt>
    <dgm:pt modelId="{488A9FEF-8C43-4FF8-9021-2C47D2D6EBD2}" type="parTrans" cxnId="{3FD83B5F-7FD9-4F33-9D69-577D7BD8D28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04120FA-B15E-47E4-9EF0-8B658DC27F27}" type="sibTrans" cxnId="{3FD83B5F-7FD9-4F33-9D69-577D7BD8D28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1501261-82AE-4149-9133-B6B0A7DC9942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Pension</a:t>
          </a:r>
        </a:p>
      </dgm:t>
    </dgm:pt>
    <dgm:pt modelId="{9F42F2BD-AC2D-4E49-AC8A-4E84F9E14634}" type="parTrans" cxnId="{B25D8C2B-1B53-43B4-9847-BC9E9178208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1CB1442-41CF-4F9D-A9D9-DEEB73F8C355}" type="sibTrans" cxnId="{B25D8C2B-1B53-43B4-9847-BC9E9178208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6A8FEF45-FC73-4ADD-B378-96B6734B3F7A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etc.</a:t>
          </a:r>
        </a:p>
      </dgm:t>
    </dgm:pt>
    <dgm:pt modelId="{E0B235A9-146F-4E4D-8C62-46C066AC2E3E}" type="parTrans" cxnId="{B9916EDC-ED64-4445-B976-0BD1762E010C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74149E9-BAB8-45FD-855C-F721B18246D0}" type="sibTrans" cxnId="{B9916EDC-ED64-4445-B976-0BD1762E010C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AC334A54-B126-4E89-9F01-2902E3879448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Motor Licensing</a:t>
          </a:r>
          <a:endParaRPr lang="en-US" dirty="0"/>
        </a:p>
      </dgm:t>
    </dgm:pt>
    <dgm:pt modelId="{20049E0A-590F-46B4-83B2-773E37B4EF18}" type="parTrans" cxnId="{9BD20289-87F9-47DA-8F38-E9DF0628FC89}">
      <dgm:prSet/>
      <dgm:spPr/>
      <dgm:t>
        <a:bodyPr/>
        <a:lstStyle/>
        <a:p>
          <a:endParaRPr lang="en-US"/>
        </a:p>
      </dgm:t>
    </dgm:pt>
    <dgm:pt modelId="{089432C7-56ED-44BA-84D5-69D14F4D6D72}" type="sibTrans" cxnId="{9BD20289-87F9-47DA-8F38-E9DF0628FC89}">
      <dgm:prSet/>
      <dgm:spPr/>
      <dgm:t>
        <a:bodyPr/>
        <a:lstStyle/>
        <a:p>
          <a:endParaRPr lang="en-US"/>
        </a:p>
      </dgm:t>
    </dgm:pt>
    <dgm:pt modelId="{26806766-7C08-43DE-9E7E-450D91D0B029}">
      <dgm:prSet phldrT="[Text]"/>
      <dgm:spPr/>
      <dgm:t>
        <a:bodyPr/>
        <a:lstStyle/>
        <a:p>
          <a:r>
            <a:rPr lang="en-US" dirty="0"/>
            <a:t>Tickets</a:t>
          </a:r>
        </a:p>
      </dgm:t>
    </dgm:pt>
    <dgm:pt modelId="{3A55B4FC-B4D8-4FC5-A18E-F85D4AF708D5}" type="parTrans" cxnId="{C0F8643F-360C-45DD-A3E3-70D4BBFDE866}">
      <dgm:prSet/>
      <dgm:spPr/>
      <dgm:t>
        <a:bodyPr/>
        <a:lstStyle/>
        <a:p>
          <a:endParaRPr lang="en-US"/>
        </a:p>
      </dgm:t>
    </dgm:pt>
    <dgm:pt modelId="{B177DD95-CFAD-403E-8263-83E4B296FEFC}" type="sibTrans" cxnId="{C0F8643F-360C-45DD-A3E3-70D4BBFDE866}">
      <dgm:prSet/>
      <dgm:spPr/>
      <dgm:t>
        <a:bodyPr/>
        <a:lstStyle/>
        <a:p>
          <a:endParaRPr lang="en-US"/>
        </a:p>
      </dgm:t>
    </dgm:pt>
    <dgm:pt modelId="{11145D77-4B9E-4761-8BD5-D1ECA4B89ABD}">
      <dgm:prSet phldrT="[Text]"/>
      <dgm:spPr/>
      <dgm:t>
        <a:bodyPr/>
        <a:lstStyle/>
        <a:p>
          <a:r>
            <a:rPr lang="en-US" dirty="0"/>
            <a:t>Donations</a:t>
          </a:r>
        </a:p>
      </dgm:t>
    </dgm:pt>
    <dgm:pt modelId="{017671EA-AD86-4472-9B58-BD79EEAFBE46}" type="parTrans" cxnId="{DF6C4F4D-BEC3-4E3A-8439-3FA9238B3293}">
      <dgm:prSet/>
      <dgm:spPr/>
      <dgm:t>
        <a:bodyPr/>
        <a:lstStyle/>
        <a:p>
          <a:endParaRPr lang="en-US"/>
        </a:p>
      </dgm:t>
    </dgm:pt>
    <dgm:pt modelId="{2282BC80-190C-41AD-94E9-07AB9B15BA92}" type="sibTrans" cxnId="{DF6C4F4D-BEC3-4E3A-8439-3FA9238B3293}">
      <dgm:prSet/>
      <dgm:spPr/>
      <dgm:t>
        <a:bodyPr/>
        <a:lstStyle/>
        <a:p>
          <a:endParaRPr lang="en-US"/>
        </a:p>
      </dgm:t>
    </dgm:pt>
    <dgm:pt modelId="{C80F343A-AF4F-44FB-8DE0-28201CA9F940}" type="pres">
      <dgm:prSet presAssocID="{D17AE5A9-E977-4C2A-9AAF-52732BBD68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EF0C03-427B-457F-BB9F-9FFB8E6E49AE}" type="pres">
      <dgm:prSet presAssocID="{29D1F843-B56A-48F6-A639-AF24A8237566}" presName="vertOne" presStyleCnt="0"/>
      <dgm:spPr/>
    </dgm:pt>
    <dgm:pt modelId="{F37CC0E6-AD4E-4A13-B3D2-78E34DD4E1F5}" type="pres">
      <dgm:prSet presAssocID="{29D1F843-B56A-48F6-A639-AF24A8237566}" presName="txOne" presStyleLbl="node0" presStyleIdx="0" presStyleCnt="1">
        <dgm:presLayoutVars>
          <dgm:chPref val="3"/>
        </dgm:presLayoutVars>
      </dgm:prSet>
      <dgm:spPr/>
    </dgm:pt>
    <dgm:pt modelId="{A244BDFF-E082-48B2-9431-81FC44AEAB2F}" type="pres">
      <dgm:prSet presAssocID="{29D1F843-B56A-48F6-A639-AF24A8237566}" presName="parTransOne" presStyleCnt="0"/>
      <dgm:spPr/>
    </dgm:pt>
    <dgm:pt modelId="{66ED2666-E3DC-4E00-AC5C-9381427CAFF0}" type="pres">
      <dgm:prSet presAssocID="{29D1F843-B56A-48F6-A639-AF24A8237566}" presName="horzOne" presStyleCnt="0"/>
      <dgm:spPr/>
    </dgm:pt>
    <dgm:pt modelId="{CD004EB3-CD93-4088-A6C8-F81F0BDE32A9}" type="pres">
      <dgm:prSet presAssocID="{1BC0CB8E-5136-49C8-8AAF-5613AF6AFD0A}" presName="vertTwo" presStyleCnt="0"/>
      <dgm:spPr/>
    </dgm:pt>
    <dgm:pt modelId="{B644FBFE-5422-4BEC-901A-0DD01486D970}" type="pres">
      <dgm:prSet presAssocID="{1BC0CB8E-5136-49C8-8AAF-5613AF6AFD0A}" presName="txTwo" presStyleLbl="node2" presStyleIdx="0" presStyleCnt="4">
        <dgm:presLayoutVars>
          <dgm:chPref val="3"/>
        </dgm:presLayoutVars>
      </dgm:prSet>
      <dgm:spPr/>
    </dgm:pt>
    <dgm:pt modelId="{BB7A3DC1-C8A2-4F0D-8874-FB017C99A454}" type="pres">
      <dgm:prSet presAssocID="{1BC0CB8E-5136-49C8-8AAF-5613AF6AFD0A}" presName="parTransTwo" presStyleCnt="0"/>
      <dgm:spPr/>
    </dgm:pt>
    <dgm:pt modelId="{9CE988F7-E2C8-43CF-BF7C-5BBC0B68BAEA}" type="pres">
      <dgm:prSet presAssocID="{1BC0CB8E-5136-49C8-8AAF-5613AF6AFD0A}" presName="horzTwo" presStyleCnt="0"/>
      <dgm:spPr/>
    </dgm:pt>
    <dgm:pt modelId="{BBF07E5E-BA09-4747-889E-C278B193C340}" type="pres">
      <dgm:prSet presAssocID="{16114ED8-848B-4AC2-8455-816BD52B0703}" presName="vertThree" presStyleCnt="0"/>
      <dgm:spPr/>
    </dgm:pt>
    <dgm:pt modelId="{5553D5FB-C14E-442D-AA80-702868FDB209}" type="pres">
      <dgm:prSet presAssocID="{16114ED8-848B-4AC2-8455-816BD52B0703}" presName="txThree" presStyleLbl="node3" presStyleIdx="0" presStyleCnt="8">
        <dgm:presLayoutVars>
          <dgm:chPref val="3"/>
        </dgm:presLayoutVars>
      </dgm:prSet>
      <dgm:spPr/>
    </dgm:pt>
    <dgm:pt modelId="{57429A6C-429C-4E0E-8F22-7ECB74C6817A}" type="pres">
      <dgm:prSet presAssocID="{16114ED8-848B-4AC2-8455-816BD52B0703}" presName="horzThree" presStyleCnt="0"/>
      <dgm:spPr/>
    </dgm:pt>
    <dgm:pt modelId="{DD921E45-A5D0-4C02-8ED2-E0005C4FCE87}" type="pres">
      <dgm:prSet presAssocID="{2257E01C-F836-4D07-AD9C-22A71E9DF9EB}" presName="sibSpaceThree" presStyleCnt="0"/>
      <dgm:spPr/>
    </dgm:pt>
    <dgm:pt modelId="{E10F66E5-75FA-4E67-91AD-54CB8456465D}" type="pres">
      <dgm:prSet presAssocID="{02EAC099-A1F3-407C-A8D8-1B56A313B7B7}" presName="vertThree" presStyleCnt="0"/>
      <dgm:spPr/>
    </dgm:pt>
    <dgm:pt modelId="{3F787736-1489-467A-898C-A736E2203EB3}" type="pres">
      <dgm:prSet presAssocID="{02EAC099-A1F3-407C-A8D8-1B56A313B7B7}" presName="txThree" presStyleLbl="node3" presStyleIdx="1" presStyleCnt="8">
        <dgm:presLayoutVars>
          <dgm:chPref val="3"/>
        </dgm:presLayoutVars>
      </dgm:prSet>
      <dgm:spPr/>
    </dgm:pt>
    <dgm:pt modelId="{1CBE48CB-7A5C-4A07-B29F-D34FD97EC04C}" type="pres">
      <dgm:prSet presAssocID="{02EAC099-A1F3-407C-A8D8-1B56A313B7B7}" presName="horzThree" presStyleCnt="0"/>
      <dgm:spPr/>
    </dgm:pt>
    <dgm:pt modelId="{715264EB-3E27-4EAD-BF28-EBF27AB14B20}" type="pres">
      <dgm:prSet presAssocID="{8CE86BBC-0B7F-452C-A596-B03264B48306}" presName="sibSpaceTwo" presStyleCnt="0"/>
      <dgm:spPr/>
    </dgm:pt>
    <dgm:pt modelId="{881B8BC8-84B6-4E9B-834F-12F028F5F34B}" type="pres">
      <dgm:prSet presAssocID="{E8E1FD68-8001-4E38-A3F4-7E4AF491A4FD}" presName="vertTwo" presStyleCnt="0"/>
      <dgm:spPr/>
    </dgm:pt>
    <dgm:pt modelId="{BFFA5536-0993-4FB1-90B7-FBE8DC33CECB}" type="pres">
      <dgm:prSet presAssocID="{E8E1FD68-8001-4E38-A3F4-7E4AF491A4FD}" presName="txTwo" presStyleLbl="node2" presStyleIdx="1" presStyleCnt="4">
        <dgm:presLayoutVars>
          <dgm:chPref val="3"/>
        </dgm:presLayoutVars>
      </dgm:prSet>
      <dgm:spPr/>
    </dgm:pt>
    <dgm:pt modelId="{F5D920BE-7FD3-4CD7-82E2-6C4E64B2E5EA}" type="pres">
      <dgm:prSet presAssocID="{E8E1FD68-8001-4E38-A3F4-7E4AF491A4FD}" presName="parTransTwo" presStyleCnt="0"/>
      <dgm:spPr/>
    </dgm:pt>
    <dgm:pt modelId="{4187B7ED-9301-4164-AC2F-C8D65474A3F4}" type="pres">
      <dgm:prSet presAssocID="{E8E1FD68-8001-4E38-A3F4-7E4AF491A4FD}" presName="horzTwo" presStyleCnt="0"/>
      <dgm:spPr/>
    </dgm:pt>
    <dgm:pt modelId="{29223E73-2467-43EB-9946-787EE84137A7}" type="pres">
      <dgm:prSet presAssocID="{56F6B62F-8ABB-4AD3-963C-381C734C3021}" presName="vertThree" presStyleCnt="0"/>
      <dgm:spPr/>
    </dgm:pt>
    <dgm:pt modelId="{CF81E1F8-E159-4F0F-BADC-10FE79F047B7}" type="pres">
      <dgm:prSet presAssocID="{56F6B62F-8ABB-4AD3-963C-381C734C3021}" presName="txThree" presStyleLbl="node3" presStyleIdx="2" presStyleCnt="8">
        <dgm:presLayoutVars>
          <dgm:chPref val="3"/>
        </dgm:presLayoutVars>
      </dgm:prSet>
      <dgm:spPr/>
    </dgm:pt>
    <dgm:pt modelId="{B5C3EAF9-C5FC-47AC-B2A5-7C0E9901168B}" type="pres">
      <dgm:prSet presAssocID="{56F6B62F-8ABB-4AD3-963C-381C734C3021}" presName="horzThree" presStyleCnt="0"/>
      <dgm:spPr/>
    </dgm:pt>
    <dgm:pt modelId="{2A1F94E5-BDB2-4BA5-9027-052EA5C6200C}" type="pres">
      <dgm:prSet presAssocID="{51F9C2DF-4255-4E9E-ACBD-4B0259E42263}" presName="sibSpaceThree" presStyleCnt="0"/>
      <dgm:spPr/>
    </dgm:pt>
    <dgm:pt modelId="{25AD7E33-1CC2-4D40-9052-AAB7A16766A8}" type="pres">
      <dgm:prSet presAssocID="{4B728294-E563-41DD-8D44-207AE6A6C7D1}" presName="vertThree" presStyleCnt="0"/>
      <dgm:spPr/>
    </dgm:pt>
    <dgm:pt modelId="{A7AAA481-F1D6-427F-803E-DD708BC796C9}" type="pres">
      <dgm:prSet presAssocID="{4B728294-E563-41DD-8D44-207AE6A6C7D1}" presName="txThree" presStyleLbl="node3" presStyleIdx="3" presStyleCnt="8">
        <dgm:presLayoutVars>
          <dgm:chPref val="3"/>
        </dgm:presLayoutVars>
      </dgm:prSet>
      <dgm:spPr/>
    </dgm:pt>
    <dgm:pt modelId="{E8640983-9977-4ED4-AB18-F5138293C24A}" type="pres">
      <dgm:prSet presAssocID="{4B728294-E563-41DD-8D44-207AE6A6C7D1}" presName="horzThree" presStyleCnt="0"/>
      <dgm:spPr/>
    </dgm:pt>
    <dgm:pt modelId="{9DDB4E6E-79AB-4DB6-B5E5-229567F1F46A}" type="pres">
      <dgm:prSet presAssocID="{531116A5-951B-46FF-9C4A-0407C8F2ECB3}" presName="sibSpaceTwo" presStyleCnt="0"/>
      <dgm:spPr/>
    </dgm:pt>
    <dgm:pt modelId="{D71DFE8E-C090-4A85-A36F-AFE986410806}" type="pres">
      <dgm:prSet presAssocID="{AC334A54-B126-4E89-9F01-2902E3879448}" presName="vertTwo" presStyleCnt="0"/>
      <dgm:spPr/>
    </dgm:pt>
    <dgm:pt modelId="{7FEDBAD9-11A5-4BB6-B06A-20030BCD1885}" type="pres">
      <dgm:prSet presAssocID="{AC334A54-B126-4E89-9F01-2902E3879448}" presName="txTwo" presStyleLbl="node2" presStyleIdx="2" presStyleCnt="4">
        <dgm:presLayoutVars>
          <dgm:chPref val="3"/>
        </dgm:presLayoutVars>
      </dgm:prSet>
      <dgm:spPr/>
    </dgm:pt>
    <dgm:pt modelId="{3213B859-B0A0-42A7-A174-EB93AA786D70}" type="pres">
      <dgm:prSet presAssocID="{AC334A54-B126-4E89-9F01-2902E3879448}" presName="parTransTwo" presStyleCnt="0"/>
      <dgm:spPr/>
    </dgm:pt>
    <dgm:pt modelId="{3B9A5DD1-9A4F-4879-BFEA-8F4594C73541}" type="pres">
      <dgm:prSet presAssocID="{AC334A54-B126-4E89-9F01-2902E3879448}" presName="horzTwo" presStyleCnt="0"/>
      <dgm:spPr/>
    </dgm:pt>
    <dgm:pt modelId="{83172F00-663F-43AF-AF26-844868D466EC}" type="pres">
      <dgm:prSet presAssocID="{26806766-7C08-43DE-9E7E-450D91D0B029}" presName="vertThree" presStyleCnt="0"/>
      <dgm:spPr/>
    </dgm:pt>
    <dgm:pt modelId="{6B2D7FEF-E37C-456C-BD02-F75ED0B98EB6}" type="pres">
      <dgm:prSet presAssocID="{26806766-7C08-43DE-9E7E-450D91D0B029}" presName="txThree" presStyleLbl="node3" presStyleIdx="4" presStyleCnt="8">
        <dgm:presLayoutVars>
          <dgm:chPref val="3"/>
        </dgm:presLayoutVars>
      </dgm:prSet>
      <dgm:spPr/>
    </dgm:pt>
    <dgm:pt modelId="{FEE6611C-8CF3-4CE5-8FE0-158835DD6444}" type="pres">
      <dgm:prSet presAssocID="{26806766-7C08-43DE-9E7E-450D91D0B029}" presName="horzThree" presStyleCnt="0"/>
      <dgm:spPr/>
    </dgm:pt>
    <dgm:pt modelId="{644FCCEB-7606-4FF6-9987-840BD11D4E08}" type="pres">
      <dgm:prSet presAssocID="{B177DD95-CFAD-403E-8263-83E4B296FEFC}" presName="sibSpaceThree" presStyleCnt="0"/>
      <dgm:spPr/>
    </dgm:pt>
    <dgm:pt modelId="{A79F1E0B-F441-4179-902D-D9A668BB9E11}" type="pres">
      <dgm:prSet presAssocID="{11145D77-4B9E-4761-8BD5-D1ECA4B89ABD}" presName="vertThree" presStyleCnt="0"/>
      <dgm:spPr/>
    </dgm:pt>
    <dgm:pt modelId="{5886C291-5D44-476A-91CB-406674FA4DCC}" type="pres">
      <dgm:prSet presAssocID="{11145D77-4B9E-4761-8BD5-D1ECA4B89ABD}" presName="txThree" presStyleLbl="node3" presStyleIdx="5" presStyleCnt="8">
        <dgm:presLayoutVars>
          <dgm:chPref val="3"/>
        </dgm:presLayoutVars>
      </dgm:prSet>
      <dgm:spPr/>
    </dgm:pt>
    <dgm:pt modelId="{260C45BD-E473-402C-BD9E-A6C8D0D23348}" type="pres">
      <dgm:prSet presAssocID="{11145D77-4B9E-4761-8BD5-D1ECA4B89ABD}" presName="horzThree" presStyleCnt="0"/>
      <dgm:spPr/>
    </dgm:pt>
    <dgm:pt modelId="{A597887A-61F9-46FB-B128-0EF7D07389FE}" type="pres">
      <dgm:prSet presAssocID="{089432C7-56ED-44BA-84D5-69D14F4D6D72}" presName="sibSpaceTwo" presStyleCnt="0"/>
      <dgm:spPr/>
    </dgm:pt>
    <dgm:pt modelId="{4FADB59C-DEA1-49E7-84A9-2B330EA2E5B8}" type="pres">
      <dgm:prSet presAssocID="{F8B44E12-463E-43F4-8695-DF66AEDAFC34}" presName="vertTwo" presStyleCnt="0"/>
      <dgm:spPr/>
    </dgm:pt>
    <dgm:pt modelId="{A5AFB982-DC12-43BB-B99C-EF8981C0E833}" type="pres">
      <dgm:prSet presAssocID="{F8B44E12-463E-43F4-8695-DF66AEDAFC34}" presName="txTwo" presStyleLbl="node2" presStyleIdx="3" presStyleCnt="4">
        <dgm:presLayoutVars>
          <dgm:chPref val="3"/>
        </dgm:presLayoutVars>
      </dgm:prSet>
      <dgm:spPr/>
    </dgm:pt>
    <dgm:pt modelId="{D5BCCF88-388C-4A88-BA5A-18DB52482491}" type="pres">
      <dgm:prSet presAssocID="{F8B44E12-463E-43F4-8695-DF66AEDAFC34}" presName="parTransTwo" presStyleCnt="0"/>
      <dgm:spPr/>
    </dgm:pt>
    <dgm:pt modelId="{B6FC8770-140E-4BE1-8B26-7B3184E24F3A}" type="pres">
      <dgm:prSet presAssocID="{F8B44E12-463E-43F4-8695-DF66AEDAFC34}" presName="horzTwo" presStyleCnt="0"/>
      <dgm:spPr/>
    </dgm:pt>
    <dgm:pt modelId="{77362709-CC3E-4C08-92E4-926008777D96}" type="pres">
      <dgm:prSet presAssocID="{01501261-82AE-4149-9133-B6B0A7DC9942}" presName="vertThree" presStyleCnt="0"/>
      <dgm:spPr/>
    </dgm:pt>
    <dgm:pt modelId="{F7A52B19-1DEF-4564-8D3A-94EC1A2DCCE7}" type="pres">
      <dgm:prSet presAssocID="{01501261-82AE-4149-9133-B6B0A7DC9942}" presName="txThree" presStyleLbl="node3" presStyleIdx="6" presStyleCnt="8">
        <dgm:presLayoutVars>
          <dgm:chPref val="3"/>
        </dgm:presLayoutVars>
      </dgm:prSet>
      <dgm:spPr/>
    </dgm:pt>
    <dgm:pt modelId="{1E3B156D-996B-4E3E-A41A-C7EBBE00D8B0}" type="pres">
      <dgm:prSet presAssocID="{01501261-82AE-4149-9133-B6B0A7DC9942}" presName="horzThree" presStyleCnt="0"/>
      <dgm:spPr/>
    </dgm:pt>
    <dgm:pt modelId="{F422B829-FBC4-45CC-BC48-9484FE0FF0D0}" type="pres">
      <dgm:prSet presAssocID="{11CB1442-41CF-4F9D-A9D9-DEEB73F8C355}" presName="sibSpaceThree" presStyleCnt="0"/>
      <dgm:spPr/>
    </dgm:pt>
    <dgm:pt modelId="{D5CB7F7E-AFE0-4A13-A5EA-F62D61A33904}" type="pres">
      <dgm:prSet presAssocID="{6A8FEF45-FC73-4ADD-B378-96B6734B3F7A}" presName="vertThree" presStyleCnt="0"/>
      <dgm:spPr/>
    </dgm:pt>
    <dgm:pt modelId="{863257C8-274E-4C6C-B5D5-4E127004F407}" type="pres">
      <dgm:prSet presAssocID="{6A8FEF45-FC73-4ADD-B378-96B6734B3F7A}" presName="txThree" presStyleLbl="node3" presStyleIdx="7" presStyleCnt="8">
        <dgm:presLayoutVars>
          <dgm:chPref val="3"/>
        </dgm:presLayoutVars>
      </dgm:prSet>
      <dgm:spPr/>
    </dgm:pt>
    <dgm:pt modelId="{4A960D16-D4D3-418D-BBD8-5C3E86FDE74E}" type="pres">
      <dgm:prSet presAssocID="{6A8FEF45-FC73-4ADD-B378-96B6734B3F7A}" presName="horzThree" presStyleCnt="0"/>
      <dgm:spPr/>
    </dgm:pt>
  </dgm:ptLst>
  <dgm:cxnLst>
    <dgm:cxn modelId="{D6AFEA00-95DB-4A13-8F54-5A831F967D69}" type="presOf" srcId="{29D1F843-B56A-48F6-A639-AF24A8237566}" destId="{F37CC0E6-AD4E-4A13-B3D2-78E34DD4E1F5}" srcOrd="0" destOrd="0" presId="urn:microsoft.com/office/officeart/2005/8/layout/architecture"/>
    <dgm:cxn modelId="{7AAF3003-1324-44CE-B2F2-6E376B56380C}" type="presOf" srcId="{F8B44E12-463E-43F4-8695-DF66AEDAFC34}" destId="{A5AFB982-DC12-43BB-B99C-EF8981C0E833}" srcOrd="0" destOrd="0" presId="urn:microsoft.com/office/officeart/2005/8/layout/architecture"/>
    <dgm:cxn modelId="{B34C2A06-614A-4D58-8856-97DD0934C961}" srcId="{E8E1FD68-8001-4E38-A3F4-7E4AF491A4FD}" destId="{4B728294-E563-41DD-8D44-207AE6A6C7D1}" srcOrd="1" destOrd="0" parTransId="{934E09B6-C22A-4026-B3DD-207C849FA565}" sibTransId="{3D0A888E-770E-423F-87E4-0A4F5C2D4C3B}"/>
    <dgm:cxn modelId="{FF11520F-89A9-43A5-A7D0-8FAB3293E1BA}" srcId="{D17AE5A9-E977-4C2A-9AAF-52732BBD68C1}" destId="{29D1F843-B56A-48F6-A639-AF24A8237566}" srcOrd="0" destOrd="0" parTransId="{76744658-547D-4B10-979D-0F90304462D6}" sibTransId="{9A8FDB1A-6CFB-4A40-A70F-B56736FC0D7E}"/>
    <dgm:cxn modelId="{B25D8C2B-1B53-43B4-9847-BC9E91782080}" srcId="{F8B44E12-463E-43F4-8695-DF66AEDAFC34}" destId="{01501261-82AE-4149-9133-B6B0A7DC9942}" srcOrd="0" destOrd="0" parTransId="{9F42F2BD-AC2D-4E49-AC8A-4E84F9E14634}" sibTransId="{11CB1442-41CF-4F9D-A9D9-DEEB73F8C355}"/>
    <dgm:cxn modelId="{B331E430-107E-4598-96D1-B790BDA4F862}" type="presOf" srcId="{1BC0CB8E-5136-49C8-8AAF-5613AF6AFD0A}" destId="{B644FBFE-5422-4BEC-901A-0DD01486D970}" srcOrd="0" destOrd="0" presId="urn:microsoft.com/office/officeart/2005/8/layout/architecture"/>
    <dgm:cxn modelId="{C0F8643F-360C-45DD-A3E3-70D4BBFDE866}" srcId="{AC334A54-B126-4E89-9F01-2902E3879448}" destId="{26806766-7C08-43DE-9E7E-450D91D0B029}" srcOrd="0" destOrd="0" parTransId="{3A55B4FC-B4D8-4FC5-A18E-F85D4AF708D5}" sibTransId="{B177DD95-CFAD-403E-8263-83E4B296FEFC}"/>
    <dgm:cxn modelId="{3FD83B5F-7FD9-4F33-9D69-577D7BD8D28D}" srcId="{29D1F843-B56A-48F6-A639-AF24A8237566}" destId="{F8B44E12-463E-43F4-8695-DF66AEDAFC34}" srcOrd="3" destOrd="0" parTransId="{488A9FEF-8C43-4FF8-9021-2C47D2D6EBD2}" sibTransId="{104120FA-B15E-47E4-9EF0-8B658DC27F27}"/>
    <dgm:cxn modelId="{066E6F44-EA59-4C5C-B9A6-0ABB0D749579}" type="presOf" srcId="{4B728294-E563-41DD-8D44-207AE6A6C7D1}" destId="{A7AAA481-F1D6-427F-803E-DD708BC796C9}" srcOrd="0" destOrd="0" presId="urn:microsoft.com/office/officeart/2005/8/layout/architecture"/>
    <dgm:cxn modelId="{F131774A-C283-4DF5-B186-701F3878C6DC}" type="presOf" srcId="{02EAC099-A1F3-407C-A8D8-1B56A313B7B7}" destId="{3F787736-1489-467A-898C-A736E2203EB3}" srcOrd="0" destOrd="0" presId="urn:microsoft.com/office/officeart/2005/8/layout/architecture"/>
    <dgm:cxn modelId="{DF6C4F4D-BEC3-4E3A-8439-3FA9238B3293}" srcId="{AC334A54-B126-4E89-9F01-2902E3879448}" destId="{11145D77-4B9E-4761-8BD5-D1ECA4B89ABD}" srcOrd="1" destOrd="0" parTransId="{017671EA-AD86-4472-9B58-BD79EEAFBE46}" sibTransId="{2282BC80-190C-41AD-94E9-07AB9B15BA92}"/>
    <dgm:cxn modelId="{7825E551-C075-47DD-8E0B-4E26E29705D8}" type="presOf" srcId="{01501261-82AE-4149-9133-B6B0A7DC9942}" destId="{F7A52B19-1DEF-4564-8D3A-94EC1A2DCCE7}" srcOrd="0" destOrd="0" presId="urn:microsoft.com/office/officeart/2005/8/layout/architecture"/>
    <dgm:cxn modelId="{A0200474-76D0-4587-AA20-22F4AFAC2551}" srcId="{29D1F843-B56A-48F6-A639-AF24A8237566}" destId="{1BC0CB8E-5136-49C8-8AAF-5613AF6AFD0A}" srcOrd="0" destOrd="0" parTransId="{1DE58B3C-39DF-4D25-8A87-FFFB840F1F5D}" sibTransId="{8CE86BBC-0B7F-452C-A596-B03264B48306}"/>
    <dgm:cxn modelId="{CAE21683-8FCB-4580-9128-9BB8B008F4EA}" type="presOf" srcId="{AC334A54-B126-4E89-9F01-2902E3879448}" destId="{7FEDBAD9-11A5-4BB6-B06A-20030BCD1885}" srcOrd="0" destOrd="0" presId="urn:microsoft.com/office/officeart/2005/8/layout/architecture"/>
    <dgm:cxn modelId="{9BD20289-87F9-47DA-8F38-E9DF0628FC89}" srcId="{29D1F843-B56A-48F6-A639-AF24A8237566}" destId="{AC334A54-B126-4E89-9F01-2902E3879448}" srcOrd="2" destOrd="0" parTransId="{20049E0A-590F-46B4-83B2-773E37B4EF18}" sibTransId="{089432C7-56ED-44BA-84D5-69D14F4D6D72}"/>
    <dgm:cxn modelId="{235DEE91-772B-4023-BB00-AFDE62995458}" type="presOf" srcId="{E8E1FD68-8001-4E38-A3F4-7E4AF491A4FD}" destId="{BFFA5536-0993-4FB1-90B7-FBE8DC33CECB}" srcOrd="0" destOrd="0" presId="urn:microsoft.com/office/officeart/2005/8/layout/architecture"/>
    <dgm:cxn modelId="{BB9A7594-1F26-4EE2-8C29-152BFE260AEA}" srcId="{1BC0CB8E-5136-49C8-8AAF-5613AF6AFD0A}" destId="{02EAC099-A1F3-407C-A8D8-1B56A313B7B7}" srcOrd="1" destOrd="0" parTransId="{56797EA2-FC0D-461B-95E8-C6AFB594E3ED}" sibTransId="{D5A762D1-7573-4BF3-9BB8-399BF2421ABB}"/>
    <dgm:cxn modelId="{02BFEA9B-E8DD-4A91-AA7D-7EDAB40A443F}" type="presOf" srcId="{56F6B62F-8ABB-4AD3-963C-381C734C3021}" destId="{CF81E1F8-E159-4F0F-BADC-10FE79F047B7}" srcOrd="0" destOrd="0" presId="urn:microsoft.com/office/officeart/2005/8/layout/architecture"/>
    <dgm:cxn modelId="{BFCA259F-B5F5-467A-9E03-C36E19D65818}" srcId="{E8E1FD68-8001-4E38-A3F4-7E4AF491A4FD}" destId="{56F6B62F-8ABB-4AD3-963C-381C734C3021}" srcOrd="0" destOrd="0" parTransId="{00EB41BC-F20D-49BE-A4A7-8389EA60B1CA}" sibTransId="{51F9C2DF-4255-4E9E-ACBD-4B0259E42263}"/>
    <dgm:cxn modelId="{9207EFB0-32B3-4ED5-B54F-B19AAA4D4FCF}" srcId="{1BC0CB8E-5136-49C8-8AAF-5613AF6AFD0A}" destId="{16114ED8-848B-4AC2-8455-816BD52B0703}" srcOrd="0" destOrd="0" parTransId="{2BFB120E-9F3B-4872-B52E-FF1C7C0FE763}" sibTransId="{2257E01C-F836-4D07-AD9C-22A71E9DF9EB}"/>
    <dgm:cxn modelId="{4A4A96BF-A5A8-437D-9273-C56418D1DD3A}" srcId="{29D1F843-B56A-48F6-A639-AF24A8237566}" destId="{E8E1FD68-8001-4E38-A3F4-7E4AF491A4FD}" srcOrd="1" destOrd="0" parTransId="{CB605540-B0B0-42FD-B420-C6C7052DD3F1}" sibTransId="{531116A5-951B-46FF-9C4A-0407C8F2ECB3}"/>
    <dgm:cxn modelId="{9F244ECB-1FA4-44BA-8CA9-24E391E5E3E3}" type="presOf" srcId="{16114ED8-848B-4AC2-8455-816BD52B0703}" destId="{5553D5FB-C14E-442D-AA80-702868FDB209}" srcOrd="0" destOrd="0" presId="urn:microsoft.com/office/officeart/2005/8/layout/architecture"/>
    <dgm:cxn modelId="{B9916EDC-ED64-4445-B976-0BD1762E010C}" srcId="{F8B44E12-463E-43F4-8695-DF66AEDAFC34}" destId="{6A8FEF45-FC73-4ADD-B378-96B6734B3F7A}" srcOrd="1" destOrd="0" parTransId="{E0B235A9-146F-4E4D-8C62-46C066AC2E3E}" sibTransId="{574149E9-BAB8-45FD-855C-F721B18246D0}"/>
    <dgm:cxn modelId="{EC924CE6-D39B-4DB5-8B9E-E5B9E7BA5A7D}" type="presOf" srcId="{6A8FEF45-FC73-4ADD-B378-96B6734B3F7A}" destId="{863257C8-274E-4C6C-B5D5-4E127004F407}" srcOrd="0" destOrd="0" presId="urn:microsoft.com/office/officeart/2005/8/layout/architecture"/>
    <dgm:cxn modelId="{CCC70DEE-B105-4D5E-88AD-D0F339DE74E4}" type="presOf" srcId="{11145D77-4B9E-4761-8BD5-D1ECA4B89ABD}" destId="{5886C291-5D44-476A-91CB-406674FA4DCC}" srcOrd="0" destOrd="0" presId="urn:microsoft.com/office/officeart/2005/8/layout/architecture"/>
    <dgm:cxn modelId="{39D1A5F1-93A8-4B48-9F96-0B383F2A49E1}" type="presOf" srcId="{26806766-7C08-43DE-9E7E-450D91D0B029}" destId="{6B2D7FEF-E37C-456C-BD02-F75ED0B98EB6}" srcOrd="0" destOrd="0" presId="urn:microsoft.com/office/officeart/2005/8/layout/architecture"/>
    <dgm:cxn modelId="{D04CC4F4-CDC8-4F59-9072-DBB3B9C9D52E}" type="presOf" srcId="{D17AE5A9-E977-4C2A-9AAF-52732BBD68C1}" destId="{C80F343A-AF4F-44FB-8DE0-28201CA9F940}" srcOrd="0" destOrd="0" presId="urn:microsoft.com/office/officeart/2005/8/layout/architecture"/>
    <dgm:cxn modelId="{A861602F-6161-41E4-A347-1365E27F4872}" type="presParOf" srcId="{C80F343A-AF4F-44FB-8DE0-28201CA9F940}" destId="{5DEF0C03-427B-457F-BB9F-9FFB8E6E49AE}" srcOrd="0" destOrd="0" presId="urn:microsoft.com/office/officeart/2005/8/layout/architecture"/>
    <dgm:cxn modelId="{ADDF92EF-94D9-40E3-B81C-35487ED67214}" type="presParOf" srcId="{5DEF0C03-427B-457F-BB9F-9FFB8E6E49AE}" destId="{F37CC0E6-AD4E-4A13-B3D2-78E34DD4E1F5}" srcOrd="0" destOrd="0" presId="urn:microsoft.com/office/officeart/2005/8/layout/architecture"/>
    <dgm:cxn modelId="{4E34628D-E2BE-4A59-817E-441153100276}" type="presParOf" srcId="{5DEF0C03-427B-457F-BB9F-9FFB8E6E49AE}" destId="{A244BDFF-E082-48B2-9431-81FC44AEAB2F}" srcOrd="1" destOrd="0" presId="urn:microsoft.com/office/officeart/2005/8/layout/architecture"/>
    <dgm:cxn modelId="{43B63BC7-A10F-4CF8-8A47-5F9E59EBABCC}" type="presParOf" srcId="{5DEF0C03-427B-457F-BB9F-9FFB8E6E49AE}" destId="{66ED2666-E3DC-4E00-AC5C-9381427CAFF0}" srcOrd="2" destOrd="0" presId="urn:microsoft.com/office/officeart/2005/8/layout/architecture"/>
    <dgm:cxn modelId="{40373FF1-B673-4B94-961D-77F9108B4B57}" type="presParOf" srcId="{66ED2666-E3DC-4E00-AC5C-9381427CAFF0}" destId="{CD004EB3-CD93-4088-A6C8-F81F0BDE32A9}" srcOrd="0" destOrd="0" presId="urn:microsoft.com/office/officeart/2005/8/layout/architecture"/>
    <dgm:cxn modelId="{8F8DCFBC-3D54-4B92-A7DA-1CE94788D143}" type="presParOf" srcId="{CD004EB3-CD93-4088-A6C8-F81F0BDE32A9}" destId="{B644FBFE-5422-4BEC-901A-0DD01486D970}" srcOrd="0" destOrd="0" presId="urn:microsoft.com/office/officeart/2005/8/layout/architecture"/>
    <dgm:cxn modelId="{D895F21D-CE6D-4B75-BEB2-BAACC71A66F0}" type="presParOf" srcId="{CD004EB3-CD93-4088-A6C8-F81F0BDE32A9}" destId="{BB7A3DC1-C8A2-4F0D-8874-FB017C99A454}" srcOrd="1" destOrd="0" presId="urn:microsoft.com/office/officeart/2005/8/layout/architecture"/>
    <dgm:cxn modelId="{2F3C35D5-E567-4F4C-97AF-1B65557D68AD}" type="presParOf" srcId="{CD004EB3-CD93-4088-A6C8-F81F0BDE32A9}" destId="{9CE988F7-E2C8-43CF-BF7C-5BBC0B68BAEA}" srcOrd="2" destOrd="0" presId="urn:microsoft.com/office/officeart/2005/8/layout/architecture"/>
    <dgm:cxn modelId="{70A58BDB-F62A-4BF3-8575-0E7E598415C2}" type="presParOf" srcId="{9CE988F7-E2C8-43CF-BF7C-5BBC0B68BAEA}" destId="{BBF07E5E-BA09-4747-889E-C278B193C340}" srcOrd="0" destOrd="0" presId="urn:microsoft.com/office/officeart/2005/8/layout/architecture"/>
    <dgm:cxn modelId="{39DD0153-C452-4DCF-BDA2-356BA99CFEA7}" type="presParOf" srcId="{BBF07E5E-BA09-4747-889E-C278B193C340}" destId="{5553D5FB-C14E-442D-AA80-702868FDB209}" srcOrd="0" destOrd="0" presId="urn:microsoft.com/office/officeart/2005/8/layout/architecture"/>
    <dgm:cxn modelId="{3C4AD8A2-5F62-4EA5-8777-8EA6A303FE34}" type="presParOf" srcId="{BBF07E5E-BA09-4747-889E-C278B193C340}" destId="{57429A6C-429C-4E0E-8F22-7ECB74C6817A}" srcOrd="1" destOrd="0" presId="urn:microsoft.com/office/officeart/2005/8/layout/architecture"/>
    <dgm:cxn modelId="{CB86E6E9-9640-4F83-9503-EFAA55A41303}" type="presParOf" srcId="{9CE988F7-E2C8-43CF-BF7C-5BBC0B68BAEA}" destId="{DD921E45-A5D0-4C02-8ED2-E0005C4FCE87}" srcOrd="1" destOrd="0" presId="urn:microsoft.com/office/officeart/2005/8/layout/architecture"/>
    <dgm:cxn modelId="{8718BE0B-CB35-4CA6-AC10-469BC6A723AA}" type="presParOf" srcId="{9CE988F7-E2C8-43CF-BF7C-5BBC0B68BAEA}" destId="{E10F66E5-75FA-4E67-91AD-54CB8456465D}" srcOrd="2" destOrd="0" presId="urn:microsoft.com/office/officeart/2005/8/layout/architecture"/>
    <dgm:cxn modelId="{A796002E-2F45-4FCC-99B9-DA946F628AEA}" type="presParOf" srcId="{E10F66E5-75FA-4E67-91AD-54CB8456465D}" destId="{3F787736-1489-467A-898C-A736E2203EB3}" srcOrd="0" destOrd="0" presId="urn:microsoft.com/office/officeart/2005/8/layout/architecture"/>
    <dgm:cxn modelId="{0EB191F8-DBF2-425E-98E5-9EAA0217A6FB}" type="presParOf" srcId="{E10F66E5-75FA-4E67-91AD-54CB8456465D}" destId="{1CBE48CB-7A5C-4A07-B29F-D34FD97EC04C}" srcOrd="1" destOrd="0" presId="urn:microsoft.com/office/officeart/2005/8/layout/architecture"/>
    <dgm:cxn modelId="{006B6F0E-8A43-44BA-B352-305934D48264}" type="presParOf" srcId="{66ED2666-E3DC-4E00-AC5C-9381427CAFF0}" destId="{715264EB-3E27-4EAD-BF28-EBF27AB14B20}" srcOrd="1" destOrd="0" presId="urn:microsoft.com/office/officeart/2005/8/layout/architecture"/>
    <dgm:cxn modelId="{B91A854C-CF33-4E79-81FC-9D099A8F9E17}" type="presParOf" srcId="{66ED2666-E3DC-4E00-AC5C-9381427CAFF0}" destId="{881B8BC8-84B6-4E9B-834F-12F028F5F34B}" srcOrd="2" destOrd="0" presId="urn:microsoft.com/office/officeart/2005/8/layout/architecture"/>
    <dgm:cxn modelId="{8C1304B8-0808-4946-92EF-E6C2C5441480}" type="presParOf" srcId="{881B8BC8-84B6-4E9B-834F-12F028F5F34B}" destId="{BFFA5536-0993-4FB1-90B7-FBE8DC33CECB}" srcOrd="0" destOrd="0" presId="urn:microsoft.com/office/officeart/2005/8/layout/architecture"/>
    <dgm:cxn modelId="{858D2643-EAE8-4F27-B49C-A5C65F946101}" type="presParOf" srcId="{881B8BC8-84B6-4E9B-834F-12F028F5F34B}" destId="{F5D920BE-7FD3-4CD7-82E2-6C4E64B2E5EA}" srcOrd="1" destOrd="0" presId="urn:microsoft.com/office/officeart/2005/8/layout/architecture"/>
    <dgm:cxn modelId="{6AC54961-7D6D-4890-AC5E-628D76E38C71}" type="presParOf" srcId="{881B8BC8-84B6-4E9B-834F-12F028F5F34B}" destId="{4187B7ED-9301-4164-AC2F-C8D65474A3F4}" srcOrd="2" destOrd="0" presId="urn:microsoft.com/office/officeart/2005/8/layout/architecture"/>
    <dgm:cxn modelId="{8E19ADE7-398C-4EE4-ADA5-634B64FD5942}" type="presParOf" srcId="{4187B7ED-9301-4164-AC2F-C8D65474A3F4}" destId="{29223E73-2467-43EB-9946-787EE84137A7}" srcOrd="0" destOrd="0" presId="urn:microsoft.com/office/officeart/2005/8/layout/architecture"/>
    <dgm:cxn modelId="{BD605A22-CE40-4F26-961B-D73E72100FC7}" type="presParOf" srcId="{29223E73-2467-43EB-9946-787EE84137A7}" destId="{CF81E1F8-E159-4F0F-BADC-10FE79F047B7}" srcOrd="0" destOrd="0" presId="urn:microsoft.com/office/officeart/2005/8/layout/architecture"/>
    <dgm:cxn modelId="{5787F878-54BC-4217-A306-02A0710E5106}" type="presParOf" srcId="{29223E73-2467-43EB-9946-787EE84137A7}" destId="{B5C3EAF9-C5FC-47AC-B2A5-7C0E9901168B}" srcOrd="1" destOrd="0" presId="urn:microsoft.com/office/officeart/2005/8/layout/architecture"/>
    <dgm:cxn modelId="{687D5DF9-D580-4F7F-8440-C7602A70E24C}" type="presParOf" srcId="{4187B7ED-9301-4164-AC2F-C8D65474A3F4}" destId="{2A1F94E5-BDB2-4BA5-9027-052EA5C6200C}" srcOrd="1" destOrd="0" presId="urn:microsoft.com/office/officeart/2005/8/layout/architecture"/>
    <dgm:cxn modelId="{4A34DBE8-8283-4F30-B986-D7C8CCA9E13A}" type="presParOf" srcId="{4187B7ED-9301-4164-AC2F-C8D65474A3F4}" destId="{25AD7E33-1CC2-4D40-9052-AAB7A16766A8}" srcOrd="2" destOrd="0" presId="urn:microsoft.com/office/officeart/2005/8/layout/architecture"/>
    <dgm:cxn modelId="{16ADF768-A567-4FBB-B801-1AAEB1E10321}" type="presParOf" srcId="{25AD7E33-1CC2-4D40-9052-AAB7A16766A8}" destId="{A7AAA481-F1D6-427F-803E-DD708BC796C9}" srcOrd="0" destOrd="0" presId="urn:microsoft.com/office/officeart/2005/8/layout/architecture"/>
    <dgm:cxn modelId="{16474D77-6A34-4EA5-AE04-80473972EED7}" type="presParOf" srcId="{25AD7E33-1CC2-4D40-9052-AAB7A16766A8}" destId="{E8640983-9977-4ED4-AB18-F5138293C24A}" srcOrd="1" destOrd="0" presId="urn:microsoft.com/office/officeart/2005/8/layout/architecture"/>
    <dgm:cxn modelId="{601CB34F-CFE5-40E7-A791-BA3140162223}" type="presParOf" srcId="{66ED2666-E3DC-4E00-AC5C-9381427CAFF0}" destId="{9DDB4E6E-79AB-4DB6-B5E5-229567F1F46A}" srcOrd="3" destOrd="0" presId="urn:microsoft.com/office/officeart/2005/8/layout/architecture"/>
    <dgm:cxn modelId="{A20A776F-A078-4CF5-B690-AB03AA495ACA}" type="presParOf" srcId="{66ED2666-E3DC-4E00-AC5C-9381427CAFF0}" destId="{D71DFE8E-C090-4A85-A36F-AFE986410806}" srcOrd="4" destOrd="0" presId="urn:microsoft.com/office/officeart/2005/8/layout/architecture"/>
    <dgm:cxn modelId="{AF3B7905-C994-4D2F-8BD2-8C3493395542}" type="presParOf" srcId="{D71DFE8E-C090-4A85-A36F-AFE986410806}" destId="{7FEDBAD9-11A5-4BB6-B06A-20030BCD1885}" srcOrd="0" destOrd="0" presId="urn:microsoft.com/office/officeart/2005/8/layout/architecture"/>
    <dgm:cxn modelId="{395711A1-C008-4776-B457-61C961CD203D}" type="presParOf" srcId="{D71DFE8E-C090-4A85-A36F-AFE986410806}" destId="{3213B859-B0A0-42A7-A174-EB93AA786D70}" srcOrd="1" destOrd="0" presId="urn:microsoft.com/office/officeart/2005/8/layout/architecture"/>
    <dgm:cxn modelId="{68760650-804B-4944-8EAE-114320404D4D}" type="presParOf" srcId="{D71DFE8E-C090-4A85-A36F-AFE986410806}" destId="{3B9A5DD1-9A4F-4879-BFEA-8F4594C73541}" srcOrd="2" destOrd="0" presId="urn:microsoft.com/office/officeart/2005/8/layout/architecture"/>
    <dgm:cxn modelId="{D5C301FF-E367-4CB1-A19A-D54006395C7B}" type="presParOf" srcId="{3B9A5DD1-9A4F-4879-BFEA-8F4594C73541}" destId="{83172F00-663F-43AF-AF26-844868D466EC}" srcOrd="0" destOrd="0" presId="urn:microsoft.com/office/officeart/2005/8/layout/architecture"/>
    <dgm:cxn modelId="{D04FCFC2-AD42-4DF6-8E90-1B70E0BB7153}" type="presParOf" srcId="{83172F00-663F-43AF-AF26-844868D466EC}" destId="{6B2D7FEF-E37C-456C-BD02-F75ED0B98EB6}" srcOrd="0" destOrd="0" presId="urn:microsoft.com/office/officeart/2005/8/layout/architecture"/>
    <dgm:cxn modelId="{C75D3D49-49A5-4974-BEAC-BFF877A44CC8}" type="presParOf" srcId="{83172F00-663F-43AF-AF26-844868D466EC}" destId="{FEE6611C-8CF3-4CE5-8FE0-158835DD6444}" srcOrd="1" destOrd="0" presId="urn:microsoft.com/office/officeart/2005/8/layout/architecture"/>
    <dgm:cxn modelId="{BCC16FEE-CB2E-4D79-911B-360CC727A3EF}" type="presParOf" srcId="{3B9A5DD1-9A4F-4879-BFEA-8F4594C73541}" destId="{644FCCEB-7606-4FF6-9987-840BD11D4E08}" srcOrd="1" destOrd="0" presId="urn:microsoft.com/office/officeart/2005/8/layout/architecture"/>
    <dgm:cxn modelId="{C18492F2-0731-49D1-9D42-4F9BCC64237E}" type="presParOf" srcId="{3B9A5DD1-9A4F-4879-BFEA-8F4594C73541}" destId="{A79F1E0B-F441-4179-902D-D9A668BB9E11}" srcOrd="2" destOrd="0" presId="urn:microsoft.com/office/officeart/2005/8/layout/architecture"/>
    <dgm:cxn modelId="{95AC7333-5DC4-4676-968F-E345216FEDC4}" type="presParOf" srcId="{A79F1E0B-F441-4179-902D-D9A668BB9E11}" destId="{5886C291-5D44-476A-91CB-406674FA4DCC}" srcOrd="0" destOrd="0" presId="urn:microsoft.com/office/officeart/2005/8/layout/architecture"/>
    <dgm:cxn modelId="{6A9CABE3-EE62-4C14-8EA5-5968CA2E1109}" type="presParOf" srcId="{A79F1E0B-F441-4179-902D-D9A668BB9E11}" destId="{260C45BD-E473-402C-BD9E-A6C8D0D23348}" srcOrd="1" destOrd="0" presId="urn:microsoft.com/office/officeart/2005/8/layout/architecture"/>
    <dgm:cxn modelId="{B98B1F7A-74E7-4B87-B511-D1A0A2FC8D7E}" type="presParOf" srcId="{66ED2666-E3DC-4E00-AC5C-9381427CAFF0}" destId="{A597887A-61F9-46FB-B128-0EF7D07389FE}" srcOrd="5" destOrd="0" presId="urn:microsoft.com/office/officeart/2005/8/layout/architecture"/>
    <dgm:cxn modelId="{FFBFF867-92D9-4EF3-B4E3-098F8B944883}" type="presParOf" srcId="{66ED2666-E3DC-4E00-AC5C-9381427CAFF0}" destId="{4FADB59C-DEA1-49E7-84A9-2B330EA2E5B8}" srcOrd="6" destOrd="0" presId="urn:microsoft.com/office/officeart/2005/8/layout/architecture"/>
    <dgm:cxn modelId="{C924FD22-1AFF-4460-A6DB-962CA2E79AD6}" type="presParOf" srcId="{4FADB59C-DEA1-49E7-84A9-2B330EA2E5B8}" destId="{A5AFB982-DC12-43BB-B99C-EF8981C0E833}" srcOrd="0" destOrd="0" presId="urn:microsoft.com/office/officeart/2005/8/layout/architecture"/>
    <dgm:cxn modelId="{04CEBD77-5FD1-4E37-B9DC-74A9FF47F841}" type="presParOf" srcId="{4FADB59C-DEA1-49E7-84A9-2B330EA2E5B8}" destId="{D5BCCF88-388C-4A88-BA5A-18DB52482491}" srcOrd="1" destOrd="0" presId="urn:microsoft.com/office/officeart/2005/8/layout/architecture"/>
    <dgm:cxn modelId="{799D3856-49EC-4DCC-A347-C107F527418F}" type="presParOf" srcId="{4FADB59C-DEA1-49E7-84A9-2B330EA2E5B8}" destId="{B6FC8770-140E-4BE1-8B26-7B3184E24F3A}" srcOrd="2" destOrd="0" presId="urn:microsoft.com/office/officeart/2005/8/layout/architecture"/>
    <dgm:cxn modelId="{5534656D-0EA7-4557-9F1D-BEF5FFC3F1DE}" type="presParOf" srcId="{B6FC8770-140E-4BE1-8B26-7B3184E24F3A}" destId="{77362709-CC3E-4C08-92E4-926008777D96}" srcOrd="0" destOrd="0" presId="urn:microsoft.com/office/officeart/2005/8/layout/architecture"/>
    <dgm:cxn modelId="{D851D858-D731-4A5F-A7A5-1D90EB1BA241}" type="presParOf" srcId="{77362709-CC3E-4C08-92E4-926008777D96}" destId="{F7A52B19-1DEF-4564-8D3A-94EC1A2DCCE7}" srcOrd="0" destOrd="0" presId="urn:microsoft.com/office/officeart/2005/8/layout/architecture"/>
    <dgm:cxn modelId="{D645AF9A-AD78-4763-9AB4-4CF3301CB339}" type="presParOf" srcId="{77362709-CC3E-4C08-92E4-926008777D96}" destId="{1E3B156D-996B-4E3E-A41A-C7EBBE00D8B0}" srcOrd="1" destOrd="0" presId="urn:microsoft.com/office/officeart/2005/8/layout/architecture"/>
    <dgm:cxn modelId="{67ADA043-9D7B-42BB-B630-52E34656B2D3}" type="presParOf" srcId="{B6FC8770-140E-4BE1-8B26-7B3184E24F3A}" destId="{F422B829-FBC4-45CC-BC48-9484FE0FF0D0}" srcOrd="1" destOrd="0" presId="urn:microsoft.com/office/officeart/2005/8/layout/architecture"/>
    <dgm:cxn modelId="{77FBFFF8-5654-4EE7-834D-5774260F7693}" type="presParOf" srcId="{B6FC8770-140E-4BE1-8B26-7B3184E24F3A}" destId="{D5CB7F7E-AFE0-4A13-A5EA-F62D61A33904}" srcOrd="2" destOrd="0" presId="urn:microsoft.com/office/officeart/2005/8/layout/architecture"/>
    <dgm:cxn modelId="{B31483FB-613C-4A3C-8F75-ABB0DE15F2A3}" type="presParOf" srcId="{D5CB7F7E-AFE0-4A13-A5EA-F62D61A33904}" destId="{863257C8-274E-4C6C-B5D5-4E127004F407}" srcOrd="0" destOrd="0" presId="urn:microsoft.com/office/officeart/2005/8/layout/architecture"/>
    <dgm:cxn modelId="{F91776E4-35F6-4608-B1AF-5FC75F6BA649}" type="presParOf" srcId="{D5CB7F7E-AFE0-4A13-A5EA-F62D61A33904}" destId="{4A960D16-D4D3-418D-BBD8-5C3E86FDE74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08770-327A-4BEF-9332-16F21118DC3C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rgbClr val="C4190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5B8CE-F3B4-4B44-A5E2-D4B8212BC1E7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F5C59-9B72-490D-AB0B-BDDC78F17300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7DC8D-D874-48EE-9835-470A63544476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16D44-B3BA-40F1-A1A8-EE90F3CB31A9}">
      <dsp:nvSpPr>
        <dsp:cNvPr id="0" name=""/>
        <dsp:cNvSpPr/>
      </dsp:nvSpPr>
      <dsp:spPr>
        <a:xfrm>
          <a:off x="3126332" y="1749888"/>
          <a:ext cx="1918890" cy="1918890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ysClr val="window" lastClr="FFFFFF"/>
              </a:solidFill>
              <a:latin typeface="Century Gothic" panose="020B0502020202020204" pitchFamily="34" charset="0"/>
              <a:ea typeface="+mn-ea"/>
              <a:cs typeface="+mn-cs"/>
            </a:rPr>
            <a:t>Airtime Top Up</a:t>
          </a:r>
        </a:p>
      </dsp:txBody>
      <dsp:txXfrm>
        <a:off x="3407347" y="2030903"/>
        <a:ext cx="1356860" cy="1356860"/>
      </dsp:txXfrm>
    </dsp:sp>
    <dsp:sp modelId="{C4D3DA5A-BE8A-4B9E-B1E5-F3B9CCFA54C3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3589098" y="199168"/>
        <a:ext cx="949803" cy="949803"/>
      </dsp:txXfrm>
    </dsp:sp>
    <dsp:sp modelId="{5D1CC7D0-616B-449F-B57E-FCEACEEA2834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5624361" y="2234431"/>
        <a:ext cx="949803" cy="949803"/>
      </dsp:txXfrm>
    </dsp:sp>
    <dsp:sp modelId="{35C5131A-E2C2-4414-8225-497013852A05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3589098" y="4269695"/>
        <a:ext cx="949803" cy="949803"/>
      </dsp:txXfrm>
    </dsp:sp>
    <dsp:sp modelId="{334C3F4F-1356-4B5F-B175-DFC2475D0098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blipFill rotWithShape="0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1553834" y="2234431"/>
        <a:ext cx="949803" cy="94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12760-7132-48EA-857F-C950AA8BC00F}">
      <dsp:nvSpPr>
        <dsp:cNvPr id="0" name=""/>
        <dsp:cNvSpPr/>
      </dsp:nvSpPr>
      <dsp:spPr>
        <a:xfrm>
          <a:off x="3385723" y="2031057"/>
          <a:ext cx="1356552" cy="1356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Data  Subscription</a:t>
          </a:r>
        </a:p>
      </dsp:txBody>
      <dsp:txXfrm>
        <a:off x="3584385" y="2229719"/>
        <a:ext cx="959228" cy="959228"/>
      </dsp:txXfrm>
    </dsp:sp>
    <dsp:sp modelId="{AD88EA7A-19FC-4F43-BC81-5A2FDE5A36E2}">
      <dsp:nvSpPr>
        <dsp:cNvPr id="0" name=""/>
        <dsp:cNvSpPr/>
      </dsp:nvSpPr>
      <dsp:spPr>
        <a:xfrm rot="16200000">
          <a:off x="3855018" y="1417968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917713" y="1572908"/>
        <a:ext cx="292573" cy="276737"/>
      </dsp:txXfrm>
    </dsp:sp>
    <dsp:sp modelId="{0ED887B8-4625-4DF4-A2AF-37C0A1574667}">
      <dsp:nvSpPr>
        <dsp:cNvPr id="0" name=""/>
        <dsp:cNvSpPr/>
      </dsp:nvSpPr>
      <dsp:spPr>
        <a:xfrm>
          <a:off x="3453551" y="21551"/>
          <a:ext cx="1220897" cy="1220897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32347" y="200347"/>
        <a:ext cx="863305" cy="863305"/>
      </dsp:txXfrm>
    </dsp:sp>
    <dsp:sp modelId="{EDB5F9A3-BD3B-4940-8B4B-6E25B60999FE}">
      <dsp:nvSpPr>
        <dsp:cNvPr id="0" name=""/>
        <dsp:cNvSpPr/>
      </dsp:nvSpPr>
      <dsp:spPr>
        <a:xfrm rot="18900000">
          <a:off x="4605083" y="1728654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623446" y="1865231"/>
        <a:ext cx="292573" cy="276737"/>
      </dsp:txXfrm>
    </dsp:sp>
    <dsp:sp modelId="{E1C4ECC5-3AE1-4151-8B30-0CAAA81E9971}">
      <dsp:nvSpPr>
        <dsp:cNvPr id="0" name=""/>
        <dsp:cNvSpPr/>
      </dsp:nvSpPr>
      <dsp:spPr>
        <a:xfrm>
          <a:off x="4922447" y="629988"/>
          <a:ext cx="1220897" cy="1220897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101243" y="808784"/>
        <a:ext cx="863305" cy="863305"/>
      </dsp:txXfrm>
    </dsp:sp>
    <dsp:sp modelId="{6DF67332-2139-4FFA-AC79-26636BE47904}">
      <dsp:nvSpPr>
        <dsp:cNvPr id="0" name=""/>
        <dsp:cNvSpPr/>
      </dsp:nvSpPr>
      <dsp:spPr>
        <a:xfrm>
          <a:off x="4915770" y="2478719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rgbClr val="EE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915770" y="2570964"/>
        <a:ext cx="292573" cy="276737"/>
      </dsp:txXfrm>
    </dsp:sp>
    <dsp:sp modelId="{C46D1A2F-2833-49DD-B429-B3D3547D6BCF}">
      <dsp:nvSpPr>
        <dsp:cNvPr id="0" name=""/>
        <dsp:cNvSpPr/>
      </dsp:nvSpPr>
      <dsp:spPr>
        <a:xfrm>
          <a:off x="5530884" y="2098884"/>
          <a:ext cx="1220897" cy="1220897"/>
        </a:xfrm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709680" y="2277680"/>
        <a:ext cx="863305" cy="863305"/>
      </dsp:txXfrm>
    </dsp:sp>
    <dsp:sp modelId="{0EBC14F9-4247-485A-A94C-B0B34108782F}">
      <dsp:nvSpPr>
        <dsp:cNvPr id="0" name=""/>
        <dsp:cNvSpPr/>
      </dsp:nvSpPr>
      <dsp:spPr>
        <a:xfrm rot="2700000">
          <a:off x="4605083" y="3228784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623446" y="3276697"/>
        <a:ext cx="292573" cy="276737"/>
      </dsp:txXfrm>
    </dsp:sp>
    <dsp:sp modelId="{ECF3AAA2-BB49-4E6A-9549-0E80869E202A}">
      <dsp:nvSpPr>
        <dsp:cNvPr id="0" name=""/>
        <dsp:cNvSpPr/>
      </dsp:nvSpPr>
      <dsp:spPr>
        <a:xfrm>
          <a:off x="4922447" y="3567781"/>
          <a:ext cx="1220897" cy="1220897"/>
        </a:xfrm>
        <a:prstGeom prst="ellipse">
          <a:avLst/>
        </a:prstGeom>
        <a:blipFill rotWithShape="0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101243" y="3746577"/>
        <a:ext cx="863305" cy="863305"/>
      </dsp:txXfrm>
    </dsp:sp>
    <dsp:sp modelId="{DBEE3DAD-1965-4376-9786-C26A7EDFEB7E}">
      <dsp:nvSpPr>
        <dsp:cNvPr id="0" name=""/>
        <dsp:cNvSpPr/>
      </dsp:nvSpPr>
      <dsp:spPr>
        <a:xfrm rot="5400000">
          <a:off x="3855018" y="3539470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rgbClr val="40B48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917713" y="3569021"/>
        <a:ext cx="292573" cy="276737"/>
      </dsp:txXfrm>
    </dsp:sp>
    <dsp:sp modelId="{52D54B2F-4F1A-41CF-AC48-E455AA3BB38E}">
      <dsp:nvSpPr>
        <dsp:cNvPr id="0" name=""/>
        <dsp:cNvSpPr/>
      </dsp:nvSpPr>
      <dsp:spPr>
        <a:xfrm>
          <a:off x="3453551" y="4176218"/>
          <a:ext cx="1220897" cy="1220897"/>
        </a:xfrm>
        <a:prstGeom prst="ellipse">
          <a:avLst/>
        </a:prstGeom>
        <a:blipFill rotWithShape="0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32347" y="4355014"/>
        <a:ext cx="863305" cy="863305"/>
      </dsp:txXfrm>
    </dsp:sp>
    <dsp:sp modelId="{BCE14847-715A-4C67-A592-C547F6A66C46}">
      <dsp:nvSpPr>
        <dsp:cNvPr id="0" name=""/>
        <dsp:cNvSpPr/>
      </dsp:nvSpPr>
      <dsp:spPr>
        <a:xfrm rot="8100000">
          <a:off x="3104954" y="3228784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211980" y="3276697"/>
        <a:ext cx="292573" cy="276737"/>
      </dsp:txXfrm>
    </dsp:sp>
    <dsp:sp modelId="{AD6756CD-3A47-46A7-ADF2-E65A6F8DBFA5}">
      <dsp:nvSpPr>
        <dsp:cNvPr id="0" name=""/>
        <dsp:cNvSpPr/>
      </dsp:nvSpPr>
      <dsp:spPr>
        <a:xfrm>
          <a:off x="1984654" y="3567781"/>
          <a:ext cx="1220897" cy="1220897"/>
        </a:xfrm>
        <a:prstGeom prst="ellipse">
          <a:avLst/>
        </a:prstGeom>
        <a:blipFill rotWithShape="0">
          <a:blip xmlns:r="http://schemas.openxmlformats.org/officeDocument/2006/relationships" r:embed="rId6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163450" y="3746577"/>
        <a:ext cx="863305" cy="863305"/>
      </dsp:txXfrm>
    </dsp:sp>
    <dsp:sp modelId="{77F4C0D6-74F9-4A0F-9942-8326BCF666EC}">
      <dsp:nvSpPr>
        <dsp:cNvPr id="0" name=""/>
        <dsp:cNvSpPr/>
      </dsp:nvSpPr>
      <dsp:spPr>
        <a:xfrm rot="10800000">
          <a:off x="2794267" y="2478719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rgbClr val="EE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919656" y="2570964"/>
        <a:ext cx="292573" cy="276737"/>
      </dsp:txXfrm>
    </dsp:sp>
    <dsp:sp modelId="{F9F4ADB9-6F12-47D2-8786-A8053B8EB701}">
      <dsp:nvSpPr>
        <dsp:cNvPr id="0" name=""/>
        <dsp:cNvSpPr/>
      </dsp:nvSpPr>
      <dsp:spPr>
        <a:xfrm>
          <a:off x="1376217" y="2098884"/>
          <a:ext cx="1220897" cy="1220897"/>
        </a:xfrm>
        <a:prstGeom prst="ellipse">
          <a:avLst/>
        </a:prstGeom>
        <a:blipFill rotWithShape="0"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55013" y="2277680"/>
        <a:ext cx="863305" cy="863305"/>
      </dsp:txXfrm>
    </dsp:sp>
    <dsp:sp modelId="{A3D945E8-981F-4738-BD6B-C99E0ECD515C}">
      <dsp:nvSpPr>
        <dsp:cNvPr id="0" name=""/>
        <dsp:cNvSpPr/>
      </dsp:nvSpPr>
      <dsp:spPr>
        <a:xfrm rot="13500000">
          <a:off x="3104954" y="1728654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211980" y="1865231"/>
        <a:ext cx="292573" cy="276737"/>
      </dsp:txXfrm>
    </dsp:sp>
    <dsp:sp modelId="{FA6877E5-9C9B-4A5D-BFD9-1F4995A3E7FA}">
      <dsp:nvSpPr>
        <dsp:cNvPr id="0" name=""/>
        <dsp:cNvSpPr/>
      </dsp:nvSpPr>
      <dsp:spPr>
        <a:xfrm>
          <a:off x="1984654" y="629988"/>
          <a:ext cx="1220897" cy="1220897"/>
        </a:xfrm>
        <a:prstGeom prst="ellipse">
          <a:avLst/>
        </a:prstGeom>
        <a:blipFill rotWithShape="0"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63450" y="808784"/>
        <a:ext cx="863305" cy="863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CC0E6-AD4E-4A13-B3D2-78E34DD4E1F5}">
      <dsp:nvSpPr>
        <dsp:cNvPr id="0" name=""/>
        <dsp:cNvSpPr/>
      </dsp:nvSpPr>
      <dsp:spPr>
        <a:xfrm>
          <a:off x="3849" y="3707511"/>
          <a:ext cx="8120300" cy="1709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entury Gothic" panose="020B0502020202020204" pitchFamily="34" charset="0"/>
            </a:rPr>
            <a:t>Public and Private Sectors</a:t>
          </a:r>
        </a:p>
      </dsp:txBody>
      <dsp:txXfrm>
        <a:off x="53910" y="3757572"/>
        <a:ext cx="8020178" cy="1609086"/>
      </dsp:txXfrm>
    </dsp:sp>
    <dsp:sp modelId="{B644FBFE-5422-4BEC-901A-0DD01486D970}">
      <dsp:nvSpPr>
        <dsp:cNvPr id="0" name=""/>
        <dsp:cNvSpPr/>
      </dsp:nvSpPr>
      <dsp:spPr>
        <a:xfrm>
          <a:off x="3849" y="1854729"/>
          <a:ext cx="1969317" cy="17092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entury Gothic" panose="020B0502020202020204" pitchFamily="34" charset="0"/>
            </a:rPr>
            <a:t>Schools</a:t>
          </a:r>
        </a:p>
      </dsp:txBody>
      <dsp:txXfrm>
        <a:off x="53910" y="1904790"/>
        <a:ext cx="1869195" cy="1609086"/>
      </dsp:txXfrm>
    </dsp:sp>
    <dsp:sp modelId="{5553D5FB-C14E-442D-AA80-702868FDB209}">
      <dsp:nvSpPr>
        <dsp:cNvPr id="0" name=""/>
        <dsp:cNvSpPr/>
      </dsp:nvSpPr>
      <dsp:spPr>
        <a:xfrm>
          <a:off x="3849" y="1947"/>
          <a:ext cx="964406" cy="1709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 pitchFamily="34" charset="0"/>
            </a:rPr>
            <a:t>Pay TV</a:t>
          </a:r>
        </a:p>
      </dsp:txBody>
      <dsp:txXfrm>
        <a:off x="32095" y="30193"/>
        <a:ext cx="907914" cy="1652716"/>
      </dsp:txXfrm>
    </dsp:sp>
    <dsp:sp modelId="{3F787736-1489-467A-898C-A736E2203EB3}">
      <dsp:nvSpPr>
        <dsp:cNvPr id="0" name=""/>
        <dsp:cNvSpPr/>
      </dsp:nvSpPr>
      <dsp:spPr>
        <a:xfrm>
          <a:off x="1008760" y="1947"/>
          <a:ext cx="964406" cy="1709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 pitchFamily="34" charset="0"/>
            </a:rPr>
            <a:t>Electricity</a:t>
          </a:r>
        </a:p>
      </dsp:txBody>
      <dsp:txXfrm>
        <a:off x="1037006" y="30193"/>
        <a:ext cx="907914" cy="1652716"/>
      </dsp:txXfrm>
    </dsp:sp>
    <dsp:sp modelId="{BFFA5536-0993-4FB1-90B7-FBE8DC33CECB}">
      <dsp:nvSpPr>
        <dsp:cNvPr id="0" name=""/>
        <dsp:cNvSpPr/>
      </dsp:nvSpPr>
      <dsp:spPr>
        <a:xfrm>
          <a:off x="2054177" y="1854729"/>
          <a:ext cx="1969317" cy="17092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entury Gothic" panose="020B0502020202020204" pitchFamily="34" charset="0"/>
            </a:rPr>
            <a:t>Hospitals</a:t>
          </a:r>
        </a:p>
      </dsp:txBody>
      <dsp:txXfrm>
        <a:off x="2104238" y="1904790"/>
        <a:ext cx="1869195" cy="1609086"/>
      </dsp:txXfrm>
    </dsp:sp>
    <dsp:sp modelId="{CF81E1F8-E159-4F0F-BADC-10FE79F047B7}">
      <dsp:nvSpPr>
        <dsp:cNvPr id="0" name=""/>
        <dsp:cNvSpPr/>
      </dsp:nvSpPr>
      <dsp:spPr>
        <a:xfrm>
          <a:off x="2054177" y="1947"/>
          <a:ext cx="964406" cy="1709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 pitchFamily="34" charset="0"/>
            </a:rPr>
            <a:t>Water</a:t>
          </a:r>
        </a:p>
      </dsp:txBody>
      <dsp:txXfrm>
        <a:off x="2082423" y="30193"/>
        <a:ext cx="907914" cy="1652716"/>
      </dsp:txXfrm>
    </dsp:sp>
    <dsp:sp modelId="{A7AAA481-F1D6-427F-803E-DD708BC796C9}">
      <dsp:nvSpPr>
        <dsp:cNvPr id="0" name=""/>
        <dsp:cNvSpPr/>
      </dsp:nvSpPr>
      <dsp:spPr>
        <a:xfrm>
          <a:off x="3059088" y="1947"/>
          <a:ext cx="964406" cy="1709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 pitchFamily="34" charset="0"/>
            </a:rPr>
            <a:t>Insurance </a:t>
          </a:r>
        </a:p>
      </dsp:txBody>
      <dsp:txXfrm>
        <a:off x="3087334" y="30193"/>
        <a:ext cx="907914" cy="1652716"/>
      </dsp:txXfrm>
    </dsp:sp>
    <dsp:sp modelId="{7FEDBAD9-11A5-4BB6-B06A-20030BCD1885}">
      <dsp:nvSpPr>
        <dsp:cNvPr id="0" name=""/>
        <dsp:cNvSpPr/>
      </dsp:nvSpPr>
      <dsp:spPr>
        <a:xfrm>
          <a:off x="4104505" y="1854729"/>
          <a:ext cx="1969317" cy="17092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entury Gothic" panose="020B0502020202020204" pitchFamily="34" charset="0"/>
            </a:rPr>
            <a:t>Motor Licensing</a:t>
          </a:r>
          <a:endParaRPr lang="en-US" sz="2800" kern="1200" dirty="0"/>
        </a:p>
      </dsp:txBody>
      <dsp:txXfrm>
        <a:off x="4154566" y="1904790"/>
        <a:ext cx="1869195" cy="1609086"/>
      </dsp:txXfrm>
    </dsp:sp>
    <dsp:sp modelId="{6B2D7FEF-E37C-456C-BD02-F75ED0B98EB6}">
      <dsp:nvSpPr>
        <dsp:cNvPr id="0" name=""/>
        <dsp:cNvSpPr/>
      </dsp:nvSpPr>
      <dsp:spPr>
        <a:xfrm>
          <a:off x="4104505" y="1947"/>
          <a:ext cx="964406" cy="1709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Tickets</a:t>
          </a:r>
        </a:p>
      </dsp:txBody>
      <dsp:txXfrm>
        <a:off x="4132751" y="30193"/>
        <a:ext cx="907914" cy="1652716"/>
      </dsp:txXfrm>
    </dsp:sp>
    <dsp:sp modelId="{5886C291-5D44-476A-91CB-406674FA4DCC}">
      <dsp:nvSpPr>
        <dsp:cNvPr id="0" name=""/>
        <dsp:cNvSpPr/>
      </dsp:nvSpPr>
      <dsp:spPr>
        <a:xfrm>
          <a:off x="5109416" y="1947"/>
          <a:ext cx="964406" cy="1709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Donations</a:t>
          </a:r>
        </a:p>
      </dsp:txBody>
      <dsp:txXfrm>
        <a:off x="5137662" y="30193"/>
        <a:ext cx="907914" cy="1652716"/>
      </dsp:txXfrm>
    </dsp:sp>
    <dsp:sp modelId="{A5AFB982-DC12-43BB-B99C-EF8981C0E833}">
      <dsp:nvSpPr>
        <dsp:cNvPr id="0" name=""/>
        <dsp:cNvSpPr/>
      </dsp:nvSpPr>
      <dsp:spPr>
        <a:xfrm>
          <a:off x="6154832" y="1854729"/>
          <a:ext cx="1969317" cy="17092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entury Gothic" panose="020B0502020202020204" pitchFamily="34" charset="0"/>
            </a:rPr>
            <a:t>Taxes</a:t>
          </a:r>
        </a:p>
      </dsp:txBody>
      <dsp:txXfrm>
        <a:off x="6204893" y="1904790"/>
        <a:ext cx="1869195" cy="1609086"/>
      </dsp:txXfrm>
    </dsp:sp>
    <dsp:sp modelId="{F7A52B19-1DEF-4564-8D3A-94EC1A2DCCE7}">
      <dsp:nvSpPr>
        <dsp:cNvPr id="0" name=""/>
        <dsp:cNvSpPr/>
      </dsp:nvSpPr>
      <dsp:spPr>
        <a:xfrm>
          <a:off x="6154832" y="1947"/>
          <a:ext cx="964406" cy="1709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 pitchFamily="34" charset="0"/>
            </a:rPr>
            <a:t>Pension</a:t>
          </a:r>
        </a:p>
      </dsp:txBody>
      <dsp:txXfrm>
        <a:off x="6183078" y="30193"/>
        <a:ext cx="907914" cy="1652716"/>
      </dsp:txXfrm>
    </dsp:sp>
    <dsp:sp modelId="{863257C8-274E-4C6C-B5D5-4E127004F407}">
      <dsp:nvSpPr>
        <dsp:cNvPr id="0" name=""/>
        <dsp:cNvSpPr/>
      </dsp:nvSpPr>
      <dsp:spPr>
        <a:xfrm>
          <a:off x="7159744" y="1947"/>
          <a:ext cx="964406" cy="1709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 pitchFamily="34" charset="0"/>
            </a:rPr>
            <a:t>etc.</a:t>
          </a:r>
        </a:p>
      </dsp:txBody>
      <dsp:txXfrm>
        <a:off x="7187990" y="30193"/>
        <a:ext cx="907914" cy="1652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42A8-4963-41DB-8684-43FC508C6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831DD-0EB1-4342-91FB-F1D350C8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7E9A-C043-4326-BF98-24DC829F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93-6A36-4059-94D1-7FF1542FAF9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77BC-4A46-46AF-AA71-F17CC254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EDC1-AAAB-483C-9562-C6EA3F58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53A-9421-472B-9094-0994343F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298D-CCD5-488D-A1B6-38472BF3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79891-3929-4740-B8BA-708ACD9E0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5FA6-4E40-4091-AEAB-CDE9C925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93-6A36-4059-94D1-7FF1542FAF9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AB14-1F3A-4AC4-9B02-13B250CD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BE951-9CAA-4A5F-AD0B-F74DE98A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53A-9421-472B-9094-0994343F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ACED2-59AB-4AA2-9990-8CA8AD2CF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24C16-EEE2-439A-B74C-56114BB8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D2B1E-633C-4958-A5F6-E85C437B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93-6A36-4059-94D1-7FF1542FAF9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C1978-5785-4873-ADA3-DADEF61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A57E-4B94-4FFD-8692-9616DEFC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53A-9421-472B-9094-0994343F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D6D6-0A7D-4492-92B9-80D77619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AEFC-2D40-4E4D-B7B3-FD6AC5EE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A94EE-7105-4087-945E-A54347F0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93-6A36-4059-94D1-7FF1542FAF9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EDD5-0BFE-445B-A0D0-F5A6CA2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111-5B2B-4E00-B024-537AE83B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53A-9421-472B-9094-0994343F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A53F-96E5-4A05-B5C5-653F9478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5368D-AA77-4C6B-8072-D2623AC2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E15BD-B7B4-4C05-B147-F549CAE2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93-6A36-4059-94D1-7FF1542FAF9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2B09-E6FA-4081-97A1-A99BB209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5D32-9C12-4A72-B1C0-00CB0B48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53A-9421-472B-9094-0994343F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1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930F-E897-437F-A4FB-1D8DBD68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80D5-87BC-4AEF-ADDB-F248D7AA3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72EB4-B8E9-4881-9A2D-46CB49AA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6A36A-2053-4B07-87FC-041C4849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93-6A36-4059-94D1-7FF1542FAF9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B2328-50E7-4C2B-A0CB-2F95EA29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19DF-6C1D-4429-A1D9-312FFCF4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53A-9421-472B-9094-0994343F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3B09-B5B3-4C43-AD99-D69928B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80097-0024-4EB0-9430-A2554727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5FAE1-4DD7-454D-82EE-BADD5E51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A5938-B314-4647-9A24-DAD1256AF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669B6-7C82-41AC-BDE8-5726ED83B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0340A-7EE8-4D22-8B4D-5EA64EB1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93-6A36-4059-94D1-7FF1542FAF9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8E3A6-01F3-4182-9965-2099D131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BB685-BD1F-4112-BCAB-4E329AF9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53A-9421-472B-9094-0994343F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CE04-45CC-414E-8F59-24CDB544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93DC9-7967-499A-BF67-C4FE66BA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93-6A36-4059-94D1-7FF1542FAF9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ED4D0-9546-4083-BB8B-CC00C1EE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E44F4-BF72-4835-8621-169D8579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53A-9421-472B-9094-0994343F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4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E3F40-76C9-44BE-AE92-EDCEE85D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93-6A36-4059-94D1-7FF1542FAF9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493AE-4CD3-4AB2-B051-4D90C56D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9648-9105-4EDF-89A6-2D436DD7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53A-9421-472B-9094-0994343F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2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AE7A-BD7B-433B-8E77-CEECA31A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7C87-C662-471A-AFB4-7E4887B7F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94DB9-8D36-4474-835C-57CCF0E7A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73948-BC21-4E75-9DEC-57B2F8D7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93-6A36-4059-94D1-7FF1542FAF9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46F06-7E9D-43AB-B879-B206B537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FACF1-7A31-49BB-88C3-500232B6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53A-9421-472B-9094-0994343F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FA5E-446D-4441-9D0B-B82B3D38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C5C12-3227-4EAC-AF9F-39D130594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63C7-B38B-4448-887C-638F78EC8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31DDA-01CA-4960-A1B0-20C164A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893-6A36-4059-94D1-7FF1542FAF9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7880E-C53A-403D-92C3-B7B13A0A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71A2E-B160-433E-8C18-39FE41A8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53A-9421-472B-9094-0994343F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280A0-177A-4CAC-82CB-F9D629C4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36103-00DD-4E5C-9F24-95F1BCEC6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D93-A877-4139-A765-834989C12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C893-6A36-4059-94D1-7FF1542FAF9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0F422-F56C-4F62-8460-3A41B2677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11E8A-A857-4F7C-BAC1-D1D1A4FD7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53A-9421-472B-9094-0994343F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9D0D89-5B42-4DC4-8CBA-61A3189C5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378761"/>
              </p:ext>
            </p:extLst>
          </p:nvPr>
        </p:nvGraphicFramePr>
        <p:xfrm>
          <a:off x="2032000" y="6635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6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0B31205-DB62-4BCB-8C88-BA97DA96A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804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77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F7353C9-3C5B-48D8-9FD2-7C3529C1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35ECD1-C49B-42EF-B501-46FBD6863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0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487314-7F27-4B5E-B0C9-E921ED7DE9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4519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F0F886-A246-440F-B3E2-63ED1E8F3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6" b="967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3016C-2A77-4BF4-AE77-DC9D608B4AFA}"/>
              </a:ext>
            </a:extLst>
          </p:cNvPr>
          <p:cNvSpPr txBox="1"/>
          <p:nvPr/>
        </p:nvSpPr>
        <p:spPr>
          <a:xfrm>
            <a:off x="6823314" y="4222271"/>
            <a:ext cx="6249454" cy="1803043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  <a:ea typeface="+mj-ea"/>
                <a:cs typeface="+mj-cs"/>
              </a:rPr>
              <a:t>Fund Transfer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solidFill>
                <a:srgbClr val="FF0000"/>
              </a:solidFill>
              <a:latin typeface="Century Gothic" panose="020B0502020202020204" pitchFamily="34" charset="0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  <a:ea typeface="+mj-ea"/>
                <a:cs typeface="+mj-cs"/>
              </a:rPr>
              <a:t>Swift, Simple and Secure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74">
            <a:extLst>
              <a:ext uri="{FF2B5EF4-FFF2-40B4-BE49-F238E27FC236}">
                <a16:creationId xmlns:a16="http://schemas.microsoft.com/office/drawing/2014/main" id="{7BE265E6-D012-42B3-A7DE-C8FEED40D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24917" y="3131936"/>
            <a:ext cx="1240640" cy="124063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: Shape 76">
            <a:extLst>
              <a:ext uri="{FF2B5EF4-FFF2-40B4-BE49-F238E27FC236}">
                <a16:creationId xmlns:a16="http://schemas.microsoft.com/office/drawing/2014/main" id="{6EB9A5AE-0A9C-4EB1-9569-A44D89EFC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0306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2E52FE-05C4-46A6-83BB-F4488AC1FA66}"/>
              </a:ext>
            </a:extLst>
          </p:cNvPr>
          <p:cNvGrpSpPr/>
          <p:nvPr/>
        </p:nvGrpSpPr>
        <p:grpSpPr>
          <a:xfrm>
            <a:off x="4324350" y="1083039"/>
            <a:ext cx="6896377" cy="4691923"/>
            <a:chOff x="1686417" y="827978"/>
            <a:chExt cx="6701901" cy="45596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10EFB8-D120-48EC-9C88-AE90FA97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6417" y="2538412"/>
              <a:ext cx="1819275" cy="178117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F1BB7DA-5870-466B-98F8-F12766C30790}"/>
                </a:ext>
              </a:extLst>
            </p:cNvPr>
            <p:cNvCxnSpPr>
              <a:cxnSpLocks/>
              <a:stCxn id="4" idx="3"/>
              <a:endCxn id="1026" idx="1"/>
            </p:cNvCxnSpPr>
            <p:nvPr/>
          </p:nvCxnSpPr>
          <p:spPr>
            <a:xfrm flipV="1">
              <a:off x="3505692" y="1355997"/>
              <a:ext cx="1978079" cy="2073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Image result for rent">
              <a:extLst>
                <a:ext uri="{FF2B5EF4-FFF2-40B4-BE49-F238E27FC236}">
                  <a16:creationId xmlns:a16="http://schemas.microsoft.com/office/drawing/2014/main" id="{A9594FA2-F1BD-4753-809C-BABCA15229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83"/>
            <a:stretch/>
          </p:blipFill>
          <p:spPr bwMode="auto">
            <a:xfrm>
              <a:off x="5483771" y="827978"/>
              <a:ext cx="1520378" cy="1056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medical bills icon">
              <a:extLst>
                <a:ext uri="{FF2B5EF4-FFF2-40B4-BE49-F238E27FC236}">
                  <a16:creationId xmlns:a16="http://schemas.microsoft.com/office/drawing/2014/main" id="{A60445A6-3589-47B0-9858-7177E9928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931" y="1847223"/>
              <a:ext cx="1218214" cy="1177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182FF9C-4A9C-4526-B8C5-135C2A31DB71}"/>
                </a:ext>
              </a:extLst>
            </p:cNvPr>
            <p:cNvCxnSpPr>
              <a:cxnSpLocks/>
              <a:stCxn id="4" idx="3"/>
              <a:endCxn id="1028" idx="1"/>
            </p:cNvCxnSpPr>
            <p:nvPr/>
          </p:nvCxnSpPr>
          <p:spPr>
            <a:xfrm flipV="1">
              <a:off x="3505692" y="2436123"/>
              <a:ext cx="3328239" cy="992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B304C1-3765-469D-ACE0-00710D0D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3931" y="3334117"/>
              <a:ext cx="1554387" cy="870457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BFBF78-E8CF-4B1A-A8FA-6C7A187B6266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3505692" y="3429000"/>
              <a:ext cx="3328239" cy="34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4AB6FD-3967-49F1-8B1E-2E5428A0F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13553" y="4299457"/>
              <a:ext cx="1520378" cy="1088134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F23FF17-41F8-413E-9EAF-A37F33152A72}"/>
                </a:ext>
              </a:extLst>
            </p:cNvPr>
            <p:cNvCxnSpPr>
              <a:cxnSpLocks/>
              <a:stCxn id="4" idx="3"/>
              <a:endCxn id="19" idx="1"/>
            </p:cNvCxnSpPr>
            <p:nvPr/>
          </p:nvCxnSpPr>
          <p:spPr>
            <a:xfrm>
              <a:off x="3505692" y="3429000"/>
              <a:ext cx="1807861" cy="1414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74F677E-16AB-4475-8124-3492635DCA39}"/>
              </a:ext>
            </a:extLst>
          </p:cNvPr>
          <p:cNvSpPr txBox="1"/>
          <p:nvPr/>
        </p:nvSpPr>
        <p:spPr>
          <a:xfrm flipH="1">
            <a:off x="4531504" y="4680392"/>
            <a:ext cx="1564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Savings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 &amp;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Loans</a:t>
            </a:r>
          </a:p>
        </p:txBody>
      </p:sp>
    </p:spTree>
    <p:extLst>
      <p:ext uri="{BB962C8B-B14F-4D97-AF65-F5344CB8AC3E}">
        <p14:creationId xmlns:p14="http://schemas.microsoft.com/office/powerpoint/2010/main" val="37192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Afonrinwo</dc:creator>
  <cp:lastModifiedBy>Emmanuel Afonrinwo</cp:lastModifiedBy>
  <cp:revision>4</cp:revision>
  <dcterms:created xsi:type="dcterms:W3CDTF">2020-03-28T11:29:59Z</dcterms:created>
  <dcterms:modified xsi:type="dcterms:W3CDTF">2020-03-29T04:47:05Z</dcterms:modified>
</cp:coreProperties>
</file>