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2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32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12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49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37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96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59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43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6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53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31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1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8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86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48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1B28-5EA4-4C98-ABCA-1FCCED925176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93EBDE-956A-4E61-9ADB-D6F8F05E6B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27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C2BD8-55AB-43C7-B0CF-CF56FD6E3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9ECA5-2092-441D-AE9E-C3D0FCD3F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92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9EF14-E117-4924-B684-74F931CE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Vulnerabilidades na Integridade dos Sistemas de Computação em </a:t>
            </a:r>
            <a:r>
              <a:rPr lang="pt-PT" dirty="0" err="1"/>
              <a:t>Cloud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3CE250-9102-4932-9228-C89E0D36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56" y="1852476"/>
            <a:ext cx="6629692" cy="4866376"/>
          </a:xfrm>
        </p:spPr>
        <p:txBody>
          <a:bodyPr>
            <a:normAutofit fontScale="92500" lnSpcReduction="10000"/>
          </a:bodyPr>
          <a:lstStyle/>
          <a:p>
            <a:r>
              <a:rPr lang="pt-PT" sz="2400" dirty="0"/>
              <a:t>Utilizadores frequentemente têm dados e programas distribuídos pelos servidores da </a:t>
            </a:r>
            <a:r>
              <a:rPr lang="pt-PT" sz="2400" dirty="0" err="1"/>
              <a:t>Cloud</a:t>
            </a:r>
            <a:r>
              <a:rPr lang="pt-PT" sz="2400" dirty="0"/>
              <a:t>. Como tal, estes perdem controlo físico dos seus dados e programas.</a:t>
            </a:r>
          </a:p>
          <a:p>
            <a:endParaRPr lang="pt-PT" sz="2400" dirty="0"/>
          </a:p>
          <a:p>
            <a:r>
              <a:rPr lang="pt-PT" sz="2400" dirty="0"/>
              <a:t>Como tal, estes perdem controlo físico dos seus dados e programas, ficando impotentes contra ataques ou erros administrativos.</a:t>
            </a:r>
          </a:p>
          <a:p>
            <a:endParaRPr lang="pt-PT" sz="2400" dirty="0"/>
          </a:p>
          <a:p>
            <a:r>
              <a:rPr lang="pt-PT" sz="2400" dirty="0"/>
              <a:t>Um Sistema de Computação em </a:t>
            </a:r>
            <a:r>
              <a:rPr lang="pt-PT" sz="2400" dirty="0" err="1"/>
              <a:t>Cloud</a:t>
            </a:r>
            <a:r>
              <a:rPr lang="pt-PT" sz="2400" dirty="0"/>
              <a:t> precisa de prevenir a alteração e perda de dados/programas indevida, bem como a sua privacidade.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3BA132-1A7C-4BF3-8AC9-7865143D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16" y="2874780"/>
            <a:ext cx="4266371" cy="28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3DBD8-03B6-4DFB-BF3D-3D9FAECE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25" y="291548"/>
            <a:ext cx="8596668" cy="1320800"/>
          </a:xfrm>
        </p:spPr>
        <p:txBody>
          <a:bodyPr/>
          <a:lstStyle/>
          <a:p>
            <a:r>
              <a:rPr lang="pt-PT" i="1" dirty="0" err="1"/>
              <a:t>Provable</a:t>
            </a:r>
            <a:r>
              <a:rPr lang="pt-PT" i="1" dirty="0"/>
              <a:t> Data </a:t>
            </a:r>
            <a:r>
              <a:rPr lang="pt-PT" i="1" dirty="0" err="1"/>
              <a:t>Possession</a:t>
            </a:r>
            <a:r>
              <a:rPr lang="pt-PT" i="1" dirty="0"/>
              <a:t> </a:t>
            </a:r>
            <a:r>
              <a:rPr lang="pt-PT" dirty="0"/>
              <a:t>(PDP)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6EEDF6-EC7F-41ED-81ED-C95EFB61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94" y="563905"/>
            <a:ext cx="3938143" cy="5836893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74AAD7A-7277-4AA1-8D6C-A565F9DFB72F}"/>
              </a:ext>
            </a:extLst>
          </p:cNvPr>
          <p:cNvSpPr txBox="1"/>
          <p:nvPr/>
        </p:nvSpPr>
        <p:spPr>
          <a:xfrm>
            <a:off x="1020031" y="1074462"/>
            <a:ext cx="64405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Os ficheiros são pré-processados para que meta-dados sejam guardados pelo utilizador para razões de verificação.</a:t>
            </a:r>
          </a:p>
          <a:p>
            <a:pPr algn="just"/>
            <a:endParaRPr lang="pt-P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Se o utilizador necessita de verificar a integridade dos dados, envia um </a:t>
            </a:r>
            <a:r>
              <a:rPr lang="pt-PT" sz="2400" i="1" dirty="0"/>
              <a:t>“</a:t>
            </a:r>
            <a:r>
              <a:rPr lang="pt-PT" sz="2400" i="1" dirty="0" err="1"/>
              <a:t>challenge</a:t>
            </a:r>
            <a:r>
              <a:rPr lang="pt-PT" sz="2400" i="1" dirty="0"/>
              <a:t>”</a:t>
            </a:r>
            <a:r>
              <a:rPr lang="pt-PT" sz="2400" dirty="0"/>
              <a:t> ao servidor da </a:t>
            </a:r>
            <a:r>
              <a:rPr lang="pt-PT" sz="2400" i="1" dirty="0" err="1"/>
              <a:t>cloud</a:t>
            </a:r>
            <a:r>
              <a:rPr lang="pt-PT" sz="2400" dirty="0"/>
              <a:t>, que responde com uma mensagem baseada nos seus conteúdos.</a:t>
            </a:r>
          </a:p>
          <a:p>
            <a:pPr algn="just"/>
            <a:endParaRPr lang="pt-P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Comparando os meta-dados locais com a mensagem, é possível concluir o estado de integridade dos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…Mas não é possível modificar os ficheiros.</a:t>
            </a:r>
          </a:p>
        </p:txBody>
      </p:sp>
    </p:spTree>
    <p:extLst>
      <p:ext uri="{BB962C8B-B14F-4D97-AF65-F5344CB8AC3E}">
        <p14:creationId xmlns:p14="http://schemas.microsoft.com/office/powerpoint/2010/main" val="2540998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</TotalTime>
  <Words>160</Words>
  <Application>Microsoft Office PowerPoint</Application>
  <PresentationFormat>Ecrã Panorâmico</PresentationFormat>
  <Paragraphs>14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Apresentação do PowerPoint</vt:lpstr>
      <vt:lpstr>Vulnerabilidades na Integridade dos Sistemas de Computação em Cloud</vt:lpstr>
      <vt:lpstr>Provable Data Possession (PDP)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Maia</dc:creator>
  <cp:lastModifiedBy>Daniel Maia</cp:lastModifiedBy>
  <cp:revision>11</cp:revision>
  <dcterms:created xsi:type="dcterms:W3CDTF">2017-09-29T17:56:45Z</dcterms:created>
  <dcterms:modified xsi:type="dcterms:W3CDTF">2017-09-30T20:20:54Z</dcterms:modified>
</cp:coreProperties>
</file>