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B098-353A-459C-9842-0F0063199A0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0A35-1817-4E89-BA12-0F6968A87C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004-749C-436A-8E9E-2E3D002A3F1D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34156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7B36-1649-466F-8EE2-4BA83308A3A5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76282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CCAA-424C-4FF4-A533-C41B1B437C3B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8194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67-87FE-4D55-BAE0-A525F8009E03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40356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58A-7D28-4379-B074-89FEAE293B19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6659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602E-4227-424B-BFC3-1DAC244486DD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6503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B48E-8D9B-4ACB-8C06-EF089335FCDC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376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13FF-52E5-4B0F-BCA6-C3F6F653B5B6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5756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71BA-D617-4250-9C83-DA7B7EE60F7D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44890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260-1A9C-4676-AAB6-EE7F5CC2381C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8190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055B-BCB0-4978-A34F-91FB9344AE01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6402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E796-C2D9-4BA4-ADC9-2770974F979C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17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2DD-67D8-47A9-BA41-CCDB7E0EA197}" type="datetime1">
              <a:rPr lang="pt-PT" smtClean="0"/>
              <a:t>26/02/2018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8128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7021-D950-4FC3-93D4-C8968B4501F8}" type="datetime1">
              <a:rPr lang="pt-PT" smtClean="0"/>
              <a:t>26/02/2018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302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110F-605B-4D4B-B2C5-782572DBDB6B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32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822-563E-4C09-AC4F-49DBCFB44F13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4736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8F1D-A0CF-411A-AF6B-709FC25E67B8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0494A0-3390-4A57-A119-72552710FE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8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fp.p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" y="2208201"/>
            <a:ext cx="8125097" cy="46562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397"/>
            <a:ext cx="9144000" cy="1620860"/>
          </a:xfrm>
        </p:spPr>
        <p:txBody>
          <a:bodyPr>
            <a:normAutofit/>
          </a:bodyPr>
          <a:lstStyle/>
          <a:p>
            <a:pPr algn="ctr"/>
            <a:r>
              <a:rPr lang="pt-P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CENTRO DE EMPREGO</a:t>
            </a:r>
            <a:endParaRPr lang="pt-P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97161" y="1538050"/>
            <a:ext cx="2438400" cy="683214"/>
          </a:xfrm>
        </p:spPr>
        <p:txBody>
          <a:bodyPr>
            <a:normAutofit lnSpcReduction="10000"/>
          </a:bodyPr>
          <a:lstStyle/>
          <a:p>
            <a:r>
              <a:rPr lang="pt-PT" sz="4000" b="1" dirty="0" smtClean="0"/>
              <a:t>GUARDA</a:t>
            </a:r>
            <a:endParaRPr lang="pt-PT" sz="4000" b="1" dirty="0"/>
          </a:p>
        </p:txBody>
      </p:sp>
      <p:sp>
        <p:nvSpPr>
          <p:cNvPr id="4" name="Retângulo 3"/>
          <p:cNvSpPr/>
          <p:nvPr/>
        </p:nvSpPr>
        <p:spPr>
          <a:xfrm>
            <a:off x="11071049" y="6104390"/>
            <a:ext cx="865942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IEFP</a:t>
            </a:r>
            <a:endParaRPr lang="pt-PT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710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347" y="5956663"/>
            <a:ext cx="3404567" cy="693681"/>
          </a:xfrm>
        </p:spPr>
        <p:txBody>
          <a:bodyPr>
            <a:normAutofit/>
          </a:bodyPr>
          <a:lstStyle/>
          <a:p>
            <a:pPr algn="ctr"/>
            <a:r>
              <a:rPr lang="pt-PT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VOLTAR AO TOPO</a:t>
            </a:r>
            <a:endParaRPr lang="pt-PT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Botão de ação: voltar atrás 3">
            <a:hlinkClick r:id="" action="ppaction://hlinkshowjump?jump=firstslide" highlightClick="1"/>
          </p:cNvPr>
          <p:cNvSpPr/>
          <p:nvPr/>
        </p:nvSpPr>
        <p:spPr>
          <a:xfrm>
            <a:off x="1589556" y="5615678"/>
            <a:ext cx="862148" cy="34098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9" y="2736381"/>
            <a:ext cx="9342398" cy="13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74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a de aviso em forma de nuvem 3"/>
          <p:cNvSpPr/>
          <p:nvPr/>
        </p:nvSpPr>
        <p:spPr>
          <a:xfrm>
            <a:off x="6289767" y="1501209"/>
            <a:ext cx="2677886" cy="187234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750423" y="3775166"/>
            <a:ext cx="65314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AINDA ME PREGUNTO O QUE FIZ PARA MEREÇER ALGO ASSIM….</a:t>
            </a:r>
            <a:endParaRPr lang="pt-P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0FA-69D7-44B8-BD1C-1941A81A108C}" type="datetime1">
              <a:rPr lang="pt-PT" smtClean="0"/>
              <a:t>26/02/2018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242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52697" y="640080"/>
            <a:ext cx="390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>
                <a:solidFill>
                  <a:schemeClr val="accent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CURSOS</a:t>
            </a:r>
            <a:endParaRPr lang="pt-PT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4433" y="1808925"/>
            <a:ext cx="88000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PT" sz="2000" b="1" dirty="0" smtClean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Devanagari" panose="02040503050201020203" pitchFamily="18" charset="0"/>
                <a:hlinkClick r:id="rId2" action="ppaction://hlinksldjump"/>
              </a:rPr>
              <a:t>TECNICO DE INFORMATICA </a:t>
            </a:r>
          </a:p>
          <a:p>
            <a:r>
              <a:rPr lang="pt-PT" sz="2000" dirty="0" smtClean="0">
                <a:solidFill>
                  <a:srgbClr val="00B050"/>
                </a:solidFill>
                <a:latin typeface="Adobe Devanagari" panose="02040503050201020203" pitchFamily="18" charset="0"/>
                <a:cs typeface="Adobe Devanagari" panose="02040503050201020203" pitchFamily="18" charset="0"/>
                <a:hlinkClick r:id="rId2" action="ppaction://hlinksldjump"/>
              </a:rPr>
              <a:t>Serviço de Formação Profissional de Alverca - Alverca do Ribatejo</a:t>
            </a: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pt-PT" sz="1400" dirty="0" smtClean="0">
                <a:solidFill>
                  <a:srgbClr val="00B050"/>
                </a:solidFill>
                <a:latin typeface="Adobe Devanagari" panose="02040503050201020203" pitchFamily="18" charset="0"/>
                <a:cs typeface="Adobe Devanagari" panose="02040503050201020203" pitchFamily="18" charset="0"/>
                <a:hlinkClick r:id="rId2" action="ppaction://hlinksldjump"/>
              </a:rPr>
              <a:t>14-03-2018</a:t>
            </a:r>
            <a:endParaRPr lang="pt-PT" sz="1400" dirty="0" smtClean="0">
              <a:solidFill>
                <a:srgbClr val="00B05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PT" sz="2000" dirty="0" smtClean="0">
              <a:solidFill>
                <a:srgbClr val="00B050"/>
              </a:solidFill>
              <a:latin typeface="Adobe Devanagari" panose="02040503050201020203" pitchFamily="18" charset="0"/>
              <a:cs typeface="Adobe Devanagari" panose="02040503050201020203" pitchFamily="18" charset="0"/>
              <a:hlinkClick r:id="rId3" action="ppaction://hlinksldjump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PT" sz="2000" b="1" dirty="0" smtClean="0">
              <a:solidFill>
                <a:srgbClr val="00B050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dobe Devanagari" panose="02040503050201020203" pitchFamily="18" charset="0"/>
              <a:hlinkClick r:id="rId3" action="ppaction://hlinksldjump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PT" sz="2000" b="1" dirty="0" smtClean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Devanagari" panose="02040503050201020203" pitchFamily="18" charset="0"/>
                <a:hlinkClick r:id="rId3" action="ppaction://hlinksldjump"/>
              </a:rPr>
              <a:t>OPERADOR DE INFORMATICA </a:t>
            </a:r>
          </a:p>
          <a:p>
            <a:pPr algn="just"/>
            <a:r>
              <a:rPr lang="pt-PT" sz="2000" dirty="0" smtClean="0">
                <a:solidFill>
                  <a:srgbClr val="00B050"/>
                </a:solidFill>
                <a:latin typeface="Adobe Devanagari" panose="02040503050201020203" pitchFamily="18" charset="0"/>
                <a:cs typeface="Adobe Devanagari" panose="02040503050201020203" pitchFamily="18" charset="0"/>
                <a:hlinkClick r:id="rId3" action="ppaction://hlinksldjump"/>
              </a:rPr>
              <a:t> Serviço de Formação Profissional de Santarém - Salvaterra de Magos</a:t>
            </a: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pt-PT" sz="1400" dirty="0" smtClean="0">
                <a:solidFill>
                  <a:srgbClr val="00B050"/>
                </a:solidFill>
                <a:latin typeface="Adobe Devanagari" panose="02040503050201020203" pitchFamily="18" charset="0"/>
                <a:cs typeface="Adobe Devanagari" panose="02040503050201020203" pitchFamily="18" charset="0"/>
                <a:hlinkClick r:id="rId3" action="ppaction://hlinksldjump"/>
              </a:rPr>
              <a:t>14-03-2018</a:t>
            </a:r>
            <a:endParaRPr lang="pt-PT" sz="1400" dirty="0" smtClean="0">
              <a:solidFill>
                <a:srgbClr val="00B05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PT" sz="2000" dirty="0" smtClean="0">
              <a:solidFill>
                <a:srgbClr val="00B050"/>
              </a:solidFill>
              <a:latin typeface="Adobe Devanagari" panose="02040503050201020203" pitchFamily="18" charset="0"/>
              <a:cs typeface="Adobe Devanagari" panose="02040503050201020203" pitchFamily="18" charset="0"/>
              <a:hlinkClick r:id="rId4" action="ppaction://hlinksldjump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PT" sz="2000" b="1" dirty="0" smtClean="0">
              <a:solidFill>
                <a:srgbClr val="00B050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dobe Devanagari" panose="02040503050201020203" pitchFamily="18" charset="0"/>
              <a:hlinkClick r:id="rId4" action="ppaction://hlinksldjump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PT" sz="2000" b="1" dirty="0" smtClean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Devanagari" panose="02040503050201020203" pitchFamily="18" charset="0"/>
                <a:hlinkClick r:id="rId4" action="ppaction://hlinksldjump"/>
              </a:rPr>
              <a:t>CABELEIREIRO </a:t>
            </a:r>
          </a:p>
          <a:p>
            <a:r>
              <a:rPr lang="pt-PT" sz="2000" dirty="0" smtClean="0">
                <a:solidFill>
                  <a:srgbClr val="00B050"/>
                </a:solidFill>
                <a:latin typeface="Adobe Devanagari" panose="02040503050201020203" pitchFamily="18" charset="0"/>
                <a:cs typeface="Adobe Devanagari" panose="02040503050201020203" pitchFamily="18" charset="0"/>
                <a:hlinkClick r:id="rId4" action="ppaction://hlinksldjump"/>
              </a:rPr>
              <a:t>Serviço de Formação Profissional do Seixal</a:t>
            </a:r>
          </a:p>
          <a:p>
            <a:pPr algn="r"/>
            <a:r>
              <a:rPr lang="pt-PT" sz="1400" dirty="0" smtClean="0">
                <a:solidFill>
                  <a:srgbClr val="00B050"/>
                </a:solidFill>
                <a:latin typeface="Adobe Devanagari" panose="02040503050201020203" pitchFamily="18" charset="0"/>
                <a:cs typeface="Adobe Devanagari" panose="02040503050201020203" pitchFamily="18" charset="0"/>
                <a:hlinkClick r:id="rId4" action="ppaction://hlinksldjump"/>
              </a:rPr>
              <a:t>14-03-2018</a:t>
            </a:r>
            <a:endParaRPr lang="pt-PT" sz="1400" dirty="0" smtClean="0">
              <a:solidFill>
                <a:srgbClr val="00B05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pt-PT" dirty="0" smtClean="0">
              <a:latin typeface="+mj-lt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611-287F-4B51-858A-AD25399B36A5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644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TECNICO DE INFORMATICA</a:t>
            </a:r>
            <a:endParaRPr lang="pt-P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Para seguir carreira de técnico de informática o interessado deve possuir, no mínimo, o Ensino Médio completo. </a:t>
            </a:r>
            <a:endParaRPr lang="pt-PT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Depois </a:t>
            </a:r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 formação básica como técnico em informática, é de grande conveniência a especialização em cursos de computação, informática e cursos de eletrônica. </a:t>
            </a:r>
            <a:endParaRPr lang="pt-PT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 </a:t>
            </a:r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maioria dos materiais utilizados na área é importada, então é imprescindível a noção de inglês para o entendimento destes manuais. </a:t>
            </a:r>
            <a:endParaRPr lang="pt-PT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78" y="2160589"/>
            <a:ext cx="4267745" cy="2832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7671-E003-4619-A289-3D69CB181B2A}" type="datetime1">
              <a:rPr lang="pt-PT" smtClean="0"/>
              <a:t>26/02/2018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106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TECNICO DE </a:t>
            </a:r>
            <a:r>
              <a:rPr lang="pt-P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INFORMATICA</a:t>
            </a:r>
            <a:r>
              <a:rPr lang="pt-PT" sz="1200" dirty="0" smtClean="0"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(Continuação)</a:t>
            </a:r>
            <a:endParaRPr lang="pt-PT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 profissional deve sempre estar se atualizando. </a:t>
            </a:r>
            <a:endParaRPr lang="pt-PT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Atuando </a:t>
            </a:r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de forma responsável e participativa no crescimento de atividades tecnológicas ligadas a área de informática. </a:t>
            </a:r>
            <a:endParaRPr lang="pt-PT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Ser </a:t>
            </a:r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criativo, se adaptar bem as mudanças e apresentar facilidade são requisitos muito importantes para quem deseja seguir a carreira.</a:t>
            </a:r>
          </a:p>
          <a:p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96" y="2160589"/>
            <a:ext cx="4141706" cy="2761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tângulo 5"/>
          <p:cNvSpPr/>
          <p:nvPr/>
        </p:nvSpPr>
        <p:spPr>
          <a:xfrm>
            <a:off x="11015831" y="271046"/>
            <a:ext cx="898002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 smtClean="0">
                <a:ln w="0"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CURSOS</a:t>
            </a:r>
            <a:endParaRPr lang="pt-PT" sz="1600" b="0" cap="none" spc="0" dirty="0">
              <a:ln w="0">
                <a:solidFill>
                  <a:schemeClr val="accent5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B819-09B6-409C-95C9-B8577CA08464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5850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OPERADOR DE INFORMATICA</a:t>
            </a:r>
            <a:endParaRPr lang="pt-P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4835"/>
            <a:ext cx="7695957" cy="316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/>
          <p:cNvSpPr txBox="1"/>
          <p:nvPr/>
        </p:nvSpPr>
        <p:spPr>
          <a:xfrm>
            <a:off x="677334" y="4928347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 Operador de Informática é o profissional que, de forma autónoma e de acordo com as orientações técnicas, instala, configura e opera software de escritório, redes locais, internet e outras aplicações informáticas, bem como efetua a manutenção de microcomputadores, periféricos e redes locais. </a:t>
            </a:r>
            <a:endParaRPr lang="pt-PT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B30-7F82-4984-AC4F-09399DD2AB7C}" type="datetime1">
              <a:rPr lang="pt-PT" smtClean="0"/>
              <a:t>26/02/2018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987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OPERADOR DE </a:t>
            </a:r>
            <a:r>
              <a:rPr lang="pt-PT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INFORMATICA</a:t>
            </a:r>
            <a:r>
              <a:rPr lang="pt-PT" sz="1200" dirty="0"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(Continuação)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62545" y="2160589"/>
            <a:ext cx="4613123" cy="3880772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Pretende-se proporcionar aos formandos uma aquisição profissional que lhes permita a inserção no mundo de trabalho e sensibilizá-los para o interesse pela formação ao longo da vida</a:t>
            </a:r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pPr algn="just"/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Presta suporte aos usuários em hardware e software, realizando a manutenção de equipamentos de informática e configuração de rede. Atende em campo e remoto a clientes, realizando testes em sistemas desenvolvidos pela empresa e serviços de manutenção (sistemas e hardware).   </a:t>
            </a:r>
            <a:endParaRPr lang="pt-PT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r="11001"/>
          <a:stretch/>
        </p:blipFill>
        <p:spPr>
          <a:xfrm>
            <a:off x="5146138" y="2160589"/>
            <a:ext cx="4127864" cy="3562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tângulo 4">
            <a:hlinkClick r:id="rId3" action="ppaction://hlinksldjump"/>
          </p:cNvPr>
          <p:cNvSpPr/>
          <p:nvPr/>
        </p:nvSpPr>
        <p:spPr>
          <a:xfrm>
            <a:off x="11015831" y="271046"/>
            <a:ext cx="898002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 smtClean="0">
                <a:ln w="0"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CURSOS</a:t>
            </a:r>
            <a:endParaRPr lang="pt-PT" sz="1600" b="0" cap="none" spc="0" dirty="0">
              <a:ln w="0">
                <a:solidFill>
                  <a:schemeClr val="accent5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23-66E6-418D-B5DA-604228E1BADE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390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CABELEIREIRO</a:t>
            </a:r>
            <a:endParaRPr lang="pt-PT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 cabeleireiro é o profissional que atua na área da estética, em salões de beleza ou até mesmo atendimentos a domicílio. Eles cuidam da beleza e saúde dos cabelos e são fiéis amigos da vaidade de todas as mulheres</a:t>
            </a:r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just"/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profissão é muito gratificante, geralmente o cabeleireiro conquista as pessoas, sejam elas homens ou mulheres através de seu trabalho bem feito, e assim, além de clientes fiéis, a recompensa dos olhares gratos pelo trabalho feito. </a:t>
            </a:r>
            <a:endParaRPr lang="pt-PT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Como </a:t>
            </a:r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 toda e qualquer área, é preciso se esforçar, se qualificar cada vez mais e, o mais importante, ter paciência! Com o tempo, terá retorno de todo investimento feito e muito mais, e isso só depende de uma pessoa, você mesmo! </a:t>
            </a:r>
            <a:endParaRPr lang="pt-PT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 algn="just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B96D-8B27-4FD5-BD30-F535A0380690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143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CABELEIREIRO</a:t>
            </a:r>
            <a:r>
              <a:rPr lang="pt-PT" sz="1200" dirty="0" smtClean="0"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(Continuação</a:t>
            </a:r>
            <a:r>
              <a:rPr lang="pt-PT" sz="1200" dirty="0"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5477" cy="3880772"/>
          </a:xfrm>
        </p:spPr>
        <p:txBody>
          <a:bodyPr/>
          <a:lstStyle/>
          <a:p>
            <a:pPr algn="just"/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Dados </a:t>
            </a:r>
            <a:r>
              <a:rPr lang="pt-P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interessantes: 68% das mulheres portuguesas preocupa-se com a aparência, embora ainda se foque nos cuidados básicos; 19% reconhece que as exigências relacionadas com a sua aparência contribuem para o seu nível de stress; e 47% das mulheres gostaria de ter mais tempo para tratar de si e da sua aparência</a:t>
            </a:r>
            <a:r>
              <a:rPr lang="pt-PT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</a:p>
          <a:p>
            <a:pPr marL="0" indent="0" algn="just">
              <a:buNone/>
            </a:pPr>
            <a:endParaRPr lang="pt-PT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4184650" cy="2789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tângulo 4">
            <a:hlinkClick r:id="rId3" action="ppaction://hlinksldjump"/>
          </p:cNvPr>
          <p:cNvSpPr/>
          <p:nvPr/>
        </p:nvSpPr>
        <p:spPr>
          <a:xfrm>
            <a:off x="11015831" y="271046"/>
            <a:ext cx="898002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 smtClean="0">
                <a:ln w="0"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CURSOS</a:t>
            </a:r>
            <a:endParaRPr lang="pt-PT" sz="1600" b="0" cap="none" spc="0" dirty="0">
              <a:ln w="0">
                <a:solidFill>
                  <a:schemeClr val="accent5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0746-B481-4DC7-85FD-A7EA75A748AB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4A0-3390-4A57-A119-72552710FEE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531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455</Words>
  <Application>Microsoft Office PowerPoint</Application>
  <PresentationFormat>Ecrã Panorâmico</PresentationFormat>
  <Paragraphs>66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Adobe Gothic Std B</vt:lpstr>
      <vt:lpstr>Adobe Devanagari</vt:lpstr>
      <vt:lpstr>Arial</vt:lpstr>
      <vt:lpstr>Calibri</vt:lpstr>
      <vt:lpstr>Trebuchet MS</vt:lpstr>
      <vt:lpstr>Wingdings</vt:lpstr>
      <vt:lpstr>Wingdings 3</vt:lpstr>
      <vt:lpstr>Faceta</vt:lpstr>
      <vt:lpstr>CENTRO DE EMPREGO</vt:lpstr>
      <vt:lpstr>Apresentação do PowerPoint</vt:lpstr>
      <vt:lpstr>Apresentação do PowerPoint</vt:lpstr>
      <vt:lpstr>TECNICO DE INFORMATICA</vt:lpstr>
      <vt:lpstr>TECNICO DE INFORMATICA(Continuação)</vt:lpstr>
      <vt:lpstr>OPERADOR DE INFORMATICA</vt:lpstr>
      <vt:lpstr>OPERADOR DE INFORMATICA(Continuação)</vt:lpstr>
      <vt:lpstr>CABELEIREIRO</vt:lpstr>
      <vt:lpstr>CABELEIREIRO(Continuação)</vt:lpstr>
      <vt:lpstr>VOLTAR AO TOPO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15</cp:revision>
  <dcterms:created xsi:type="dcterms:W3CDTF">2018-02-26T09:37:05Z</dcterms:created>
  <dcterms:modified xsi:type="dcterms:W3CDTF">2018-02-26T12:11:54Z</dcterms:modified>
</cp:coreProperties>
</file>