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latin typeface="+mn-lt"/>
                <a:ea typeface="Adobe Gothic Std B" panose="020B0800000000000000" pitchFamily="34" charset="-128"/>
              </a:rPr>
              <a:t>horóscopo</a:t>
            </a:r>
            <a:endParaRPr lang="pt-PT" sz="4000" b="1" dirty="0">
              <a:latin typeface="+mn-lt"/>
              <a:ea typeface="Adobe Gothic Std B" panose="020B0800000000000000" pitchFamily="34" charset="-128"/>
            </a:endParaRPr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85626"/>
              </p:ext>
            </p:extLst>
          </p:nvPr>
        </p:nvGraphicFramePr>
        <p:xfrm>
          <a:off x="684210" y="1254034"/>
          <a:ext cx="10967858" cy="3233298"/>
        </p:xfrm>
        <a:graphic>
          <a:graphicData uri="http://schemas.openxmlformats.org/drawingml/2006/table">
            <a:tbl>
              <a:tblPr bandRow="1">
                <a:effectLst>
                  <a:reflection blurRad="139700" stA="59000" endPos="8000" dist="50800" dir="5400000" sy="-100000" algn="bl" rotWithShape="0"/>
                </a:effectLst>
                <a:tableStyleId>{37CE84F3-28C3-443E-9E96-99CF82512B78}</a:tableStyleId>
              </a:tblPr>
              <a:tblGrid>
                <a:gridCol w="5483929">
                  <a:extLst>
                    <a:ext uri="{9D8B030D-6E8A-4147-A177-3AD203B41FA5}">
                      <a16:colId xmlns:a16="http://schemas.microsoft.com/office/drawing/2014/main" val="2909217391"/>
                    </a:ext>
                  </a:extLst>
                </a:gridCol>
                <a:gridCol w="5483929">
                  <a:extLst>
                    <a:ext uri="{9D8B030D-6E8A-4147-A177-3AD203B41FA5}">
                      <a16:colId xmlns:a16="http://schemas.microsoft.com/office/drawing/2014/main" val="2947049002"/>
                    </a:ext>
                  </a:extLst>
                </a:gridCol>
              </a:tblGrid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2" action="ppaction://hlinksldjump"/>
                        </a:rPr>
                        <a:t>ÁIRES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3" action="ppaction://hlinksldjump"/>
                        </a:rPr>
                        <a:t>ESCORPIÃO</a:t>
                      </a:r>
                      <a:endParaRPr lang="pt-PT" b="1" dirty="0" smtClean="0">
                        <a:latin typeface="+mn-lt"/>
                      </a:endParaRP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73975505"/>
                  </a:ext>
                </a:extLst>
              </a:tr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4" action="ppaction://hlinksldjump"/>
                        </a:rPr>
                        <a:t>LEÃO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5" action="ppaction://hlinksldjump"/>
                        </a:rPr>
                        <a:t>CANCÊR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49806406"/>
                  </a:ext>
                </a:extLst>
              </a:tr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6" action="ppaction://hlinksldjump"/>
                        </a:rPr>
                        <a:t>CAPRICORNIO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7" action="ppaction://hlinksldjump"/>
                        </a:rPr>
                        <a:t>PEIXES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51002485"/>
                  </a:ext>
                </a:extLst>
              </a:tr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8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9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54929444"/>
                  </a:ext>
                </a:extLst>
              </a:tr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10" action="ppaction://hlinksldjump"/>
                        </a:rPr>
                        <a:t>GÉMEOS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11" action="ppaction://hlinksldjump"/>
                        </a:rPr>
                        <a:t>AQUÁRIO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69575660"/>
                  </a:ext>
                </a:extLst>
              </a:tr>
              <a:tr h="53888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12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hlinkClick r:id="rId13" action="ppaction://hlinksldjump"/>
                        </a:rPr>
                        <a:t>SAGITÁRIO</a:t>
                      </a:r>
                      <a:endParaRPr lang="pt-PT" b="1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5566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GÉMEOS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455125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Pontos Fortes: Gentil, carinhoso, curioso, adaptável, habilidade de rápido aprendizado e troca de ideias</a:t>
            </a:r>
          </a:p>
          <a:p>
            <a:endParaRPr lang="pt-PT" dirty="0"/>
          </a:p>
          <a:p>
            <a:r>
              <a:rPr lang="pt-PT" dirty="0"/>
              <a:t>Pontos Fracos: Nervoso, inconsistente, indeciso</a:t>
            </a:r>
          </a:p>
          <a:p>
            <a:endParaRPr lang="pt-PT" dirty="0"/>
          </a:p>
          <a:p>
            <a:r>
              <a:rPr lang="pt-PT" dirty="0"/>
              <a:t>Gêmeos gosta de: Música, livros, revistas, bate-papos, viagens curtas em torno da cidade</a:t>
            </a:r>
          </a:p>
          <a:p>
            <a:endParaRPr lang="pt-PT" dirty="0"/>
          </a:p>
          <a:p>
            <a:r>
              <a:rPr lang="pt-PT" dirty="0"/>
              <a:t>Gêmeos não gosta de: Estar sozinho, ficar confinado, repetição e rotina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64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AQUÁRIO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4696096"/>
          </a:xfrm>
        </p:spPr>
        <p:txBody>
          <a:bodyPr>
            <a:noAutofit/>
          </a:bodyPr>
          <a:lstStyle/>
          <a:p>
            <a:r>
              <a:rPr lang="pt-PT" sz="1600" dirty="0"/>
              <a:t>Pontos Fortes: Progressivo, original, independente, humanitário</a:t>
            </a:r>
          </a:p>
          <a:p>
            <a:endParaRPr lang="pt-PT" sz="1600" dirty="0"/>
          </a:p>
          <a:p>
            <a:r>
              <a:rPr lang="pt-PT" sz="1600" dirty="0"/>
              <a:t>Pontos Fracos: Foge da expressão emocional, temperamental, intransigente, distante</a:t>
            </a:r>
          </a:p>
          <a:p>
            <a:endParaRPr lang="pt-PT" sz="1600" dirty="0"/>
          </a:p>
          <a:p>
            <a:r>
              <a:rPr lang="pt-PT" sz="1600" dirty="0"/>
              <a:t>Aquário gosta de: Diversão com os amigos, ajudar os outros, lutar por causas, conversa intelectual, um bom ouvinte</a:t>
            </a:r>
          </a:p>
          <a:p>
            <a:endParaRPr lang="pt-PT" sz="1600" dirty="0"/>
          </a:p>
          <a:p>
            <a:r>
              <a:rPr lang="pt-PT" sz="1600" dirty="0"/>
              <a:t>Aquário não gosta de: Limitações, promessas quebradas, sentir-se solitário, situações sem graça ou entediantes, pessoas que discordem dele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5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BALANÇA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Pontos </a:t>
            </a:r>
            <a:r>
              <a:rPr lang="pt-PT" sz="1600" dirty="0"/>
              <a:t>Fortes: Cooperativo, diplomático, gracioso, justo, social</a:t>
            </a:r>
          </a:p>
          <a:p>
            <a:endParaRPr lang="pt-PT" sz="1600" dirty="0"/>
          </a:p>
          <a:p>
            <a:r>
              <a:rPr lang="pt-PT" sz="1600" dirty="0"/>
              <a:t>Pontos Fracos: Indeciso, evita confrontos, rancoroso, se faz de vítima</a:t>
            </a:r>
          </a:p>
          <a:p>
            <a:endParaRPr lang="pt-PT" sz="1600" dirty="0"/>
          </a:p>
          <a:p>
            <a:r>
              <a:rPr lang="pt-PT" sz="1600" dirty="0"/>
              <a:t>Libra gosta de: Harmonia, mansidão, compartilhar com outras pessoas, ar livre</a:t>
            </a:r>
          </a:p>
          <a:p>
            <a:endParaRPr lang="pt-PT" sz="1600" dirty="0"/>
          </a:p>
          <a:p>
            <a:r>
              <a:rPr lang="pt-PT" sz="1600" dirty="0"/>
              <a:t>Libra não gosta de: Violência, injustiça, falar alto, conformidade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1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301067"/>
            <a:ext cx="8534400" cy="1507067"/>
          </a:xfrm>
        </p:spPr>
        <p:txBody>
          <a:bodyPr>
            <a:normAutofit/>
          </a:bodyPr>
          <a:lstStyle/>
          <a:p>
            <a:pPr fontAlgn="ctr"/>
            <a:r>
              <a:rPr lang="pt-PT" sz="3200" b="1" dirty="0" smtClean="0"/>
              <a:t>SAGITÁRIO</a:t>
            </a:r>
            <a:r>
              <a:rPr lang="pt-PT" sz="3200" dirty="0"/>
              <a:t/>
            </a:r>
            <a:br>
              <a:rPr lang="pt-PT" sz="3200" dirty="0"/>
            </a:br>
            <a:endParaRPr lang="pt-PT" sz="32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Pontos Fortes: Generoso, idealista, grande senso de humor</a:t>
            </a:r>
          </a:p>
          <a:p>
            <a:endParaRPr lang="pt-PT" dirty="0"/>
          </a:p>
          <a:p>
            <a:r>
              <a:rPr lang="pt-PT" dirty="0"/>
              <a:t>Pontos Fracos: Promete mais do que pode entregar, muito impaciente, fala tudo o que pensa, sem ser nem um pouco diplomático</a:t>
            </a:r>
          </a:p>
          <a:p>
            <a:endParaRPr lang="pt-PT" dirty="0"/>
          </a:p>
          <a:p>
            <a:r>
              <a:rPr lang="pt-PT" dirty="0"/>
              <a:t>Sagitário gosta de: Liberdade, viagens, filosofia, estar ao ar livre</a:t>
            </a:r>
          </a:p>
          <a:p>
            <a:endParaRPr lang="pt-PT" dirty="0"/>
          </a:p>
          <a:p>
            <a:r>
              <a:rPr lang="pt-PT" dirty="0"/>
              <a:t>Sagitário não gosta de: Pessoas </a:t>
            </a:r>
            <a:r>
              <a:rPr lang="pt-PT" dirty="0" err="1"/>
              <a:t>grudentas</a:t>
            </a:r>
            <a:r>
              <a:rPr lang="pt-PT" dirty="0"/>
              <a:t>, sentir-se constrangido, teorias bizarras, detalhes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1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/>
              <a:t>ÁIRES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Pontos Fortes: Corajoso, determinado, confiante, entusiasmado, otimista, honesto, passional</a:t>
            </a:r>
          </a:p>
          <a:p>
            <a:endParaRPr lang="pt-PT" dirty="0"/>
          </a:p>
          <a:p>
            <a:r>
              <a:rPr lang="pt-PT" dirty="0"/>
              <a:t>Pontos Fracos: Impaciente, temperamental, pavio curto, impulsivo, agressivo</a:t>
            </a:r>
          </a:p>
          <a:p>
            <a:endParaRPr lang="pt-PT" dirty="0"/>
          </a:p>
          <a:p>
            <a:r>
              <a:rPr lang="pt-PT" dirty="0"/>
              <a:t>Áries gosta de: Roupas confortáveis, assumir papéis de liderança, desafios físicos, esportes individuais</a:t>
            </a:r>
          </a:p>
          <a:p>
            <a:endParaRPr lang="pt-PT" dirty="0"/>
          </a:p>
          <a:p>
            <a:r>
              <a:rPr lang="pt-PT" dirty="0"/>
              <a:t>Áries não gosta de: Inatividade, atrasos, trabalho que não utilize seus talentos</a:t>
            </a:r>
          </a:p>
        </p:txBody>
      </p:sp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0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ESCORPIÃO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964576"/>
          </a:xfrm>
        </p:spPr>
        <p:txBody>
          <a:bodyPr>
            <a:noAutofit/>
          </a:bodyPr>
          <a:lstStyle/>
          <a:p>
            <a:r>
              <a:rPr lang="pt-PT" sz="1600" dirty="0"/>
              <a:t>Pontos Fortes: Versátil, corajoso, apaixonado, teimoso, amigo verdadeiro</a:t>
            </a:r>
          </a:p>
          <a:p>
            <a:endParaRPr lang="pt-PT" sz="1600" dirty="0"/>
          </a:p>
          <a:p>
            <a:r>
              <a:rPr lang="pt-PT" sz="1600" dirty="0"/>
              <a:t>Pontos Fracos: Desconfiado, ciumento, reservado, violento</a:t>
            </a:r>
          </a:p>
          <a:p>
            <a:endParaRPr lang="pt-PT" sz="1600" dirty="0"/>
          </a:p>
          <a:p>
            <a:r>
              <a:rPr lang="pt-PT" sz="1600" dirty="0"/>
              <a:t>Escorpião gosta de: Verdade, fatos, estar certo, amigos de longa data, provocação, grandes paixões</a:t>
            </a:r>
          </a:p>
          <a:p>
            <a:endParaRPr lang="pt-PT" sz="1600" dirty="0"/>
          </a:p>
          <a:p>
            <a:r>
              <a:rPr lang="pt-PT" sz="1600" dirty="0"/>
              <a:t>Escorpião não gosta de: Desonestidade, revelar segredos, pessoas passivas</a:t>
            </a:r>
          </a:p>
        </p:txBody>
      </p:sp>
      <p:sp>
        <p:nvSpPr>
          <p:cNvPr id="10" name="Botão de Ação: base 9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4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LEÃO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Pontos Fortes: Criativo, apaixonado, generoso, caloroso, alegre, bem-humorado</a:t>
            </a:r>
          </a:p>
          <a:p>
            <a:endParaRPr lang="pt-PT" dirty="0"/>
          </a:p>
          <a:p>
            <a:r>
              <a:rPr lang="pt-PT" dirty="0"/>
              <a:t>Pontos Fracos: Arrogante, teimoso, egoísta, preguiçoso, inflexível</a:t>
            </a:r>
          </a:p>
          <a:p>
            <a:endParaRPr lang="pt-PT" dirty="0"/>
          </a:p>
          <a:p>
            <a:r>
              <a:rPr lang="pt-PT" dirty="0"/>
              <a:t>Leão gosta de: Teatro, tirar férias, ser admirado, coisas caras, cores brilhantes, diversão com os amigos</a:t>
            </a:r>
          </a:p>
          <a:p>
            <a:endParaRPr lang="pt-PT" dirty="0"/>
          </a:p>
          <a:p>
            <a:r>
              <a:rPr lang="pt-PT" dirty="0"/>
              <a:t>Leão não gosta de: Ser ignorado, enfrentar uma realidade difícil, não ser tratado como um rei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6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301067"/>
            <a:ext cx="8534400" cy="1507067"/>
          </a:xfrm>
        </p:spPr>
        <p:txBody>
          <a:bodyPr>
            <a:normAutofit/>
          </a:bodyPr>
          <a:lstStyle/>
          <a:p>
            <a:pPr fontAlgn="ctr"/>
            <a:r>
              <a:rPr lang="pt-PT" sz="3200" b="1" dirty="0" smtClean="0"/>
              <a:t>CANCÊR</a:t>
            </a:r>
            <a:r>
              <a:rPr lang="pt-PT" sz="3200" dirty="0"/>
              <a:t/>
            </a:r>
            <a:br>
              <a:rPr lang="pt-PT" sz="3200" dirty="0"/>
            </a:br>
            <a:endParaRPr lang="pt-PT" sz="32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4082142"/>
          </a:xfrm>
        </p:spPr>
        <p:txBody>
          <a:bodyPr>
            <a:noAutofit/>
          </a:bodyPr>
          <a:lstStyle/>
          <a:p>
            <a:r>
              <a:rPr lang="pt-PT" sz="1600" dirty="0"/>
              <a:t>Pontos Fortes: Tenaz, altamente criativo, leal, emocional, simpático, persuasivo</a:t>
            </a:r>
          </a:p>
          <a:p>
            <a:endParaRPr lang="pt-PT" sz="1600" dirty="0"/>
          </a:p>
          <a:p>
            <a:r>
              <a:rPr lang="pt-PT" sz="1600" dirty="0"/>
              <a:t>Pontos Fracos: Temperamental, pessimista, desconfiado, manipulador, inseguro</a:t>
            </a:r>
          </a:p>
          <a:p>
            <a:endParaRPr lang="pt-PT" sz="1600" dirty="0"/>
          </a:p>
          <a:p>
            <a:r>
              <a:rPr lang="pt-PT" sz="1600" dirty="0"/>
              <a:t>Câncer gosta de: Arte, passatempos caseiros, relaxar perto ou dentro da água, ajudar seus entes queridos, uma boa refeição com amigos</a:t>
            </a:r>
          </a:p>
          <a:p>
            <a:endParaRPr lang="pt-PT" sz="1600" dirty="0"/>
          </a:p>
          <a:p>
            <a:r>
              <a:rPr lang="pt-PT" sz="1600" dirty="0"/>
              <a:t>Câncer não gosta de: Estranhos, qualquer crítica à sua mãe, revelar a vida pessoal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9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CAPRICORNIO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Pontos Fortes: Responsável, disciplinado, autocontrole, bom gerente</a:t>
            </a:r>
          </a:p>
          <a:p>
            <a:endParaRPr lang="pt-PT" sz="1600" dirty="0"/>
          </a:p>
          <a:p>
            <a:r>
              <a:rPr lang="pt-PT" sz="1600" dirty="0"/>
              <a:t>Pontos Fracos: “Sabe-tudo”, implacável, condescendente, sempre espera o pior</a:t>
            </a:r>
          </a:p>
          <a:p>
            <a:endParaRPr lang="pt-PT" sz="1600" dirty="0"/>
          </a:p>
          <a:p>
            <a:r>
              <a:rPr lang="pt-PT" sz="1600" dirty="0"/>
              <a:t>Capricórnio gosta de: Família, tradição, música, discrição, artesanato de qualidade</a:t>
            </a:r>
          </a:p>
          <a:p>
            <a:endParaRPr lang="pt-PT" sz="1600" dirty="0"/>
          </a:p>
          <a:p>
            <a:r>
              <a:rPr lang="pt-PT" sz="1600" dirty="0"/>
              <a:t>Capricórnio não gosta de: Quase tudo em algum momento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7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PEIXES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0384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Pontos Fortes: Compassivo, artístico, intuitivo, gentil, sábio, musical</a:t>
            </a:r>
          </a:p>
          <a:p>
            <a:endParaRPr lang="pt-PT" dirty="0"/>
          </a:p>
          <a:p>
            <a:r>
              <a:rPr lang="pt-PT" dirty="0"/>
              <a:t>Pontos Fracos: Temeroso, confia demais nas pessoas, triste, desejo de fugir da realidade, vitimização, martirização</a:t>
            </a:r>
          </a:p>
          <a:p>
            <a:endParaRPr lang="pt-PT" dirty="0"/>
          </a:p>
          <a:p>
            <a:r>
              <a:rPr lang="pt-PT" dirty="0"/>
              <a:t>Peixes gosta de: Ficar sozinho, dormir, música, romance, meios visuais, natação, temas espirituais</a:t>
            </a:r>
          </a:p>
          <a:p>
            <a:endParaRPr lang="pt-PT" dirty="0"/>
          </a:p>
          <a:p>
            <a:r>
              <a:rPr lang="pt-PT" dirty="0"/>
              <a:t>Peixes não gosta de: Pessoas “sabe-tudo”, ser criticado, o passado voltando para assombrar, crueldade de qualquer tipo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4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TOURO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2077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4552405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Pontos Fortes: Confiável, paciente, prático, dedicado, responsável, estável</a:t>
            </a:r>
          </a:p>
          <a:p>
            <a:endParaRPr lang="pt-PT" dirty="0"/>
          </a:p>
          <a:p>
            <a:r>
              <a:rPr lang="pt-PT" dirty="0"/>
              <a:t>Pontos Fracos: Teimoso, possessivo, intransigente</a:t>
            </a:r>
          </a:p>
          <a:p>
            <a:endParaRPr lang="pt-PT" dirty="0"/>
          </a:p>
          <a:p>
            <a:r>
              <a:rPr lang="pt-PT" dirty="0"/>
              <a:t>Touro gosta de: Jardinagem, culinária, música, romance, roupas de alta qualidade, trabalhar com as mãos</a:t>
            </a:r>
          </a:p>
          <a:p>
            <a:endParaRPr lang="pt-PT" dirty="0"/>
          </a:p>
          <a:p>
            <a:r>
              <a:rPr lang="pt-PT" dirty="0"/>
              <a:t>Touro não gosta de: Mudanças repentinas, complicações, insegurança de qualquer tipo, tecidos sintéticos</a:t>
            </a:r>
          </a:p>
          <a:p>
            <a:endParaRPr lang="pt-PT" dirty="0"/>
          </a:p>
          <a:p>
            <a:r>
              <a:rPr lang="pt-PT" dirty="0"/>
              <a:t>Poderoso e confiável, Touro é o primeiro quando se trata de colher os frutos do seu trabalho.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0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pt-PT" b="1" dirty="0" smtClean="0"/>
              <a:t>VIRGEM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48689"/>
            <a:ext cx="3086100" cy="3086100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003765"/>
          </a:xfrm>
        </p:spPr>
        <p:txBody>
          <a:bodyPr>
            <a:noAutofit/>
          </a:bodyPr>
          <a:lstStyle/>
          <a:p>
            <a:r>
              <a:rPr lang="pt-PT" sz="1600" dirty="0"/>
              <a:t>Pontos Fortes: Fiel, analítico, gentil, trabalhador, prático</a:t>
            </a:r>
          </a:p>
          <a:p>
            <a:endParaRPr lang="pt-PT" sz="1600" dirty="0"/>
          </a:p>
          <a:p>
            <a:r>
              <a:rPr lang="pt-PT" sz="1600" dirty="0"/>
              <a:t>Pontos fracos: Timidez, preocupação, excessivamente crítico de si e dos outros, só trabalho sem brincadeira</a:t>
            </a:r>
          </a:p>
          <a:p>
            <a:endParaRPr lang="pt-PT" sz="1600" dirty="0"/>
          </a:p>
          <a:p>
            <a:r>
              <a:rPr lang="pt-PT" sz="1600" dirty="0"/>
              <a:t>Virgem gosta de: Animais, alimentação saudável, livros, natureza, limpeza</a:t>
            </a:r>
          </a:p>
          <a:p>
            <a:endParaRPr lang="pt-PT" sz="1600" dirty="0"/>
          </a:p>
          <a:p>
            <a:r>
              <a:rPr lang="pt-PT" sz="1600" dirty="0"/>
              <a:t>Virgem não gosta de: Falta de educação, pedir ajuda, ser o centro das atenções</a:t>
            </a:r>
          </a:p>
        </p:txBody>
      </p:sp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0894423" y="5878286"/>
            <a:ext cx="966651" cy="7576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7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Se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793</Words>
  <Application>Microsoft Office PowerPoint</Application>
  <PresentationFormat>Ecrã Panorâmico</PresentationFormat>
  <Paragraphs>111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Adobe Gothic Std B</vt:lpstr>
      <vt:lpstr>Century Gothic</vt:lpstr>
      <vt:lpstr>Wingdings 3</vt:lpstr>
      <vt:lpstr>Setor</vt:lpstr>
      <vt:lpstr>horóscopo</vt:lpstr>
      <vt:lpstr>ÁIRES  </vt:lpstr>
      <vt:lpstr>ESCORPIÃO  </vt:lpstr>
      <vt:lpstr>LEÃO  </vt:lpstr>
      <vt:lpstr>CANCÊR </vt:lpstr>
      <vt:lpstr>CAPRICORNIO  </vt:lpstr>
      <vt:lpstr>PEIXES  </vt:lpstr>
      <vt:lpstr>TOURO  </vt:lpstr>
      <vt:lpstr>VIRGEM  </vt:lpstr>
      <vt:lpstr>GÉMEOS  </vt:lpstr>
      <vt:lpstr>AQUÁRIO  </vt:lpstr>
      <vt:lpstr>BALANÇA  </vt:lpstr>
      <vt:lpstr>SAGITÁRIO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16</cp:revision>
  <dcterms:created xsi:type="dcterms:W3CDTF">2018-03-08T09:45:08Z</dcterms:created>
  <dcterms:modified xsi:type="dcterms:W3CDTF">2018-03-08T11:29:31Z</dcterms:modified>
</cp:coreProperties>
</file>