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Folha1!$A$2:$A$6</c:f>
              <c:strCache>
                <c:ptCount val="5"/>
                <c:pt idx="0">
                  <c:v>Afonso Pimentel 1151399</c:v>
                </c:pt>
                <c:pt idx="1">
                  <c:v>Rui Rafael 1181357</c:v>
                </c:pt>
                <c:pt idx="2">
                  <c:v>José Pinto 1181654</c:v>
                </c:pt>
                <c:pt idx="3">
                  <c:v>Ricardo Ribeiro 1181350</c:v>
                </c:pt>
                <c:pt idx="4">
                  <c:v>Pedro Matias 1181544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45</c:v>
                </c:pt>
                <c:pt idx="1">
                  <c:v>25</c:v>
                </c:pt>
                <c:pt idx="2">
                  <c:v>13</c:v>
                </c:pt>
                <c:pt idx="3">
                  <c:v>37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Component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09-4997-BACF-41EB16EB88AE}"/>
              </c:ext>
            </c:extLst>
          </c:dPt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BDDAD</c:v>
                </c:pt>
                <c:pt idx="3">
                  <c:v>LAPR3</c:v>
                </c:pt>
                <c:pt idx="4">
                  <c:v>FSIAP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15</c:v>
                </c:pt>
                <c:pt idx="1">
                  <c:v>4</c:v>
                </c:pt>
                <c:pt idx="2">
                  <c:v>18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Number of Tasks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Folha1!$A$2:$A$4</c:f>
              <c:strCache>
                <c:ptCount val="3"/>
                <c:pt idx="0">
                  <c:v>Sprint 2</c:v>
                </c:pt>
                <c:pt idx="1">
                  <c:v>Sprint 3</c:v>
                </c:pt>
                <c:pt idx="2">
                  <c:v>Sprint 4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54</c:v>
                </c:pt>
                <c:pt idx="1">
                  <c:v>44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US's Delivered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Folha1!$A$2:$A$4</c:f>
              <c:strCache>
                <c:ptCount val="3"/>
                <c:pt idx="0">
                  <c:v>Sprint 2</c:v>
                </c:pt>
                <c:pt idx="1">
                  <c:v>Sprint 3</c:v>
                </c:pt>
                <c:pt idx="2">
                  <c:v>Sprint 4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11</c:v>
                </c:pt>
                <c:pt idx="1">
                  <c:v>20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Afonso Pimentel 1151399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Rui Rafael 1181357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José Pinto 1181654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Ricardo Ribeiro 1181350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Pedro Matias 1181544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2NA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169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Assign to the team a specific longer session of sprint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91228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7463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5    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232h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116h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Date:06/Dec                                 Real Start Date: 06/Dec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03/Jan                             Real Finish Date: 03/Jan                             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1927"/>
              </p:ext>
            </p:extLst>
          </p:nvPr>
        </p:nvGraphicFramePr>
        <p:xfrm>
          <a:off x="448800" y="1891728"/>
          <a:ext cx="9008401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301-320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64388"/>
              </p:ext>
            </p:extLst>
          </p:nvPr>
        </p:nvGraphicFramePr>
        <p:xfrm>
          <a:off x="433677" y="2303875"/>
          <a:ext cx="9038646" cy="2738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61</a:t>
                      </a:r>
                    </a:p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232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832132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857346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93260" y="6189898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8DCFF2-BBA1-4D14-9098-9C21A15B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40" y="1482198"/>
            <a:ext cx="7380820" cy="4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03/12/2021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all have done the review of each others’ work and the tests are all passing.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This sprint was very loaded with work for us.</a:t>
            </a: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Date:03/01/2022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dividing of tasks is never ideal. Some issues we should not divide by all members but for evaluation purposes, we must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a1e3ca88-8ae5-4fd0-ba37-40ce669fcbb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349</Words>
  <Application>Microsoft Office PowerPoint</Application>
  <PresentationFormat>Papel A4 (210x297 mm)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Kozuka Gothic Pro R</vt:lpstr>
      <vt:lpstr>ISEP</vt:lpstr>
      <vt:lpstr>Class 2NA Group 169 SPRINT 2</vt:lpstr>
      <vt:lpstr>Sprint planning – Sprint 3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Afonso Pimentel (1151399)</cp:lastModifiedBy>
  <cp:revision>462</cp:revision>
  <dcterms:created xsi:type="dcterms:W3CDTF">2010-10-20T15:48:12Z</dcterms:created>
  <dcterms:modified xsi:type="dcterms:W3CDTF">2022-01-03T22:28:32Z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