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2" r:id="rId4"/>
    <p:sldId id="286" r:id="rId5"/>
    <p:sldId id="27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5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6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5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01/05/2022</a:t>
            </a:r>
          </a:p>
          <a:p>
            <a:r>
              <a:rPr lang="pt-PT" b="1" cap="none" dirty="0">
                <a:latin typeface="+mj-lt"/>
              </a:rPr>
              <a:t>Grupo 2</a:t>
            </a:r>
          </a:p>
          <a:p>
            <a:r>
              <a:rPr lang="pt-PT" b="1" cap="none" dirty="0">
                <a:latin typeface="+mj-lt"/>
              </a:rPr>
              <a:t>Turma 2NA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73E1-D175-C74D-9ED4-A5DFDEB6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Processo de desenvolvimento adotado e planeamento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770A2-4842-A64E-924E-B63EB3E6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processo de desenvolvimento e planeamento segue uma abordagem ágil aliada com a metodologia SCRUM, no qual determina a existência de uma entrega incremental e iterativa do produto a cada intervalo de tempo a definir entre o cliente e a equipa de desenvolvimento. </a:t>
            </a:r>
          </a:p>
          <a:p>
            <a:r>
              <a:rPr lang="pt-PT" dirty="0"/>
              <a:t>De acordo com o projeto integrador está definido que a cada 3 semanas é entregue uma nova versão do produto ao cliente com novas funcionalidades e possíveis correções de erros anteriores.</a:t>
            </a:r>
          </a:p>
        </p:txBody>
      </p:sp>
    </p:spTree>
    <p:extLst>
      <p:ext uri="{BB962C8B-B14F-4D97-AF65-F5344CB8AC3E}">
        <p14:creationId xmlns:p14="http://schemas.microsoft.com/office/powerpoint/2010/main" val="72325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6F81A-2FA1-B944-A3E9-14EEDE7E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trabalho em equipa e estratégia para resolução de conflitos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86F18-3668-7845-94EE-1A6FBEEA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A equipa trabalha com a metodologia SCRUM em sprints com duração de 3 semanas. A equipa por sua vez realiza todas as cerimónias SCRUM nomeadamente:</a:t>
            </a:r>
          </a:p>
          <a:p>
            <a:r>
              <a:rPr lang="pt-PT" dirty="0"/>
              <a:t>Daily standup: A cerimónia de daily standup permite que a equipa verbalize individualmente o progresso realizado a cada dia e quais bloqueios existentes para o progresso do seu trabalho. A daily standup também serve como uma cerimónia que permite efetuar resolução de conflitos/bloqueios.</a:t>
            </a:r>
          </a:p>
          <a:p>
            <a:r>
              <a:rPr lang="pt-PT" dirty="0"/>
              <a:t>Sprint Review: A cerimónia de Sprint Review permite avaliar o trabalho desenvolvido durante o sprint e determinar se o trabalho desenvolvido correspondeu ás expectativas.</a:t>
            </a:r>
          </a:p>
          <a:p>
            <a:r>
              <a:rPr lang="pt-PT" dirty="0"/>
              <a:t>Sprint Retrospective: A cerimónia de Sprint Retrospective permite à equipa verbalizar quais questões correram mal durante o sprint e como tal também serve como estratégia para resolução de conflitos.</a:t>
            </a:r>
          </a:p>
        </p:txBody>
      </p:sp>
    </p:spTree>
    <p:extLst>
      <p:ext uri="{BB962C8B-B14F-4D97-AF65-F5344CB8AC3E}">
        <p14:creationId xmlns:p14="http://schemas.microsoft.com/office/powerpoint/2010/main" val="385932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6C5A-31A5-554D-B6C8-934602CD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produto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A9AC32-16F6-DB44-946F-CD890306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dos objetivos principais da equipa é garantir que a produto entregue corresponde às expectativas do cliente e que garante a escalabilidade do mesmo de modo a não limitar o cliente no seu crescimento.</a:t>
            </a:r>
          </a:p>
          <a:p>
            <a:r>
              <a:rPr lang="pt-PT" dirty="0"/>
              <a:t>Para garantir o máximo de qualidade possível são criados testes que permitem validar as regras de negócio determinadas pelo cliente como sendo importantes para o seu negócio e também é tomada em consideração o feedback do cliente a cada entrega incremental e iterativa do produto.</a:t>
            </a:r>
          </a:p>
        </p:txBody>
      </p:sp>
    </p:spTree>
    <p:extLst>
      <p:ext uri="{BB962C8B-B14F-4D97-AF65-F5344CB8AC3E}">
        <p14:creationId xmlns:p14="http://schemas.microsoft.com/office/powerpoint/2010/main" val="129512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71C37-F9E6-AF48-9540-C588C6F9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72441C-1337-2A41-884D-02996659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resultados esperados por parte da equipa é garantir que todos os objetivos mencionados anteriormente são cumpridos na sua totalidade e com o maior qualidade possível.</a:t>
            </a:r>
          </a:p>
          <a:p>
            <a:r>
              <a:rPr lang="pt-PT" dirty="0"/>
              <a:t>É também expectável que o cliente fique contente com o produto providenciado e que possa alavancar o produto para melhorar o seu futuro e o futuro da sua empresa.</a:t>
            </a:r>
          </a:p>
        </p:txBody>
      </p:sp>
    </p:spTree>
    <p:extLst>
      <p:ext uri="{BB962C8B-B14F-4D97-AF65-F5344CB8AC3E}">
        <p14:creationId xmlns:p14="http://schemas.microsoft.com/office/powerpoint/2010/main" val="151403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AA16D-0E48-D949-ACD8-EDD043F2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Formato ‘chave na mão’ para entrega e ‘venda ao cliente’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E536A5-E8C3-9041-A2E1-4F4BCB4E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 modo a satisfazer as necessidades do cliente e garantir que o seu crescimento, as técnicas de desenvolvimento incremental e iterativo mencionadas anteriormente são aplicadas de modo a que o cliente possa usufruir do seu produto a cada entrega incremental e iterativa, garantindo assim que o cliente possua um produto “chave na mão”.</a:t>
            </a:r>
          </a:p>
          <a:p>
            <a:r>
              <a:rPr lang="pt-PT" dirty="0"/>
              <a:t>A cada 3 semanas é entregue uma nova versão do produto, totalmente funcional e pronta a ser utilizada.</a:t>
            </a:r>
          </a:p>
        </p:txBody>
      </p:sp>
    </p:spTree>
    <p:extLst>
      <p:ext uri="{BB962C8B-B14F-4D97-AF65-F5344CB8AC3E}">
        <p14:creationId xmlns:p14="http://schemas.microsoft.com/office/powerpoint/2010/main" val="163673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SPOMS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01/05/2022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Fases do 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Sprint B</a:t>
            </a:r>
          </a:p>
        </p:txBody>
      </p:sp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29439"/>
              </p:ext>
            </p:extLst>
          </p:nvPr>
        </p:nvGraphicFramePr>
        <p:xfrm>
          <a:off x="8338782" y="2603498"/>
          <a:ext cx="2708667" cy="654421"/>
        </p:xfrm>
        <a:graphic>
          <a:graphicData uri="http://schemas.openxmlformats.org/drawingml/2006/table">
            <a:tbl>
              <a:tblPr/>
              <a:tblGrid>
                <a:gridCol w="54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 (N-1)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Estado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Data Fim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j-lt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01.Mai.2022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08754"/>
              </p:ext>
            </p:extLst>
          </p:nvPr>
        </p:nvGraphicFramePr>
        <p:xfrm>
          <a:off x="454024" y="2260121"/>
          <a:ext cx="10988065" cy="4349274"/>
        </p:xfrm>
        <a:graphic>
          <a:graphicData uri="http://schemas.openxmlformats.org/drawingml/2006/table">
            <a:tbl>
              <a:tblPr/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USG004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Configurar a estrutura do projeto para facilitar/acelerar o desenvolvimento das restantes funcionalidades.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Ricardo Ribeiro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01-05-202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USG1002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Desenvolver a funcionalidade de visualização/pesquisa do catálogo de produtos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Ricardo Ribeiro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USG1003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Desenvolver a funcionalidade para registro de um cliente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Matias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USG1001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Desenvolver a funcionalidade para criação de um novo produto para venda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Afonso Pimentel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29949"/>
                  </a:ext>
                </a:extLst>
              </a:tr>
              <a:tr h="877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USG1004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Desenvolver a funcionalidade para a criação de uma encomenda em nome de um cliente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Afonso Pimentel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49093"/>
                  </a:ext>
                </a:extLst>
              </a:tr>
              <a:tr h="535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USG2001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Desenvolver a funcionalidade para o registro da planto armazém através da importação de um ficheiro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Carlos Pinto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3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2173"/>
              </p:ext>
            </p:extLst>
          </p:nvPr>
        </p:nvGraphicFramePr>
        <p:xfrm>
          <a:off x="464025" y="2643141"/>
          <a:ext cx="11273051" cy="2273897"/>
        </p:xfrm>
        <a:graphic>
          <a:graphicData uri="http://schemas.openxmlformats.org/drawingml/2006/table">
            <a:tbl>
              <a:tblPr/>
              <a:tblGrid>
                <a:gridCol w="985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USG9001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Criação de uma apresentação PowerPoint com as temáticas definidas pelos professores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Rui Rafael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01-05-2022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USG1900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Desenvolver a funcionalidade para a inicialização do sistema com um conjunto de dados standard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Matias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USG2002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Desenvolver a funcionalidade para a configuração dos veículos automatizados guiados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Carlos Pinto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USG1005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Desenvolver a funcionalidade para criação de uma nova categoria de produtos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Rui Rafael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12-04-2022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01-05-2022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9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4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O sistema a desenvolver têm como objetivo o desenvolvimento das seguintes funcionalidades, de modo a permitir uma correta e eficiente gestão de clientes:</a:t>
            </a:r>
            <a:br>
              <a:rPr lang="pt-PT" dirty="0"/>
            </a:br>
            <a:br>
              <a:rPr lang="pt-PT" dirty="0"/>
            </a:br>
            <a:r>
              <a:rPr lang="pt-PT" dirty="0"/>
              <a:t>- Registro de clientes.</a:t>
            </a:r>
          </a:p>
          <a:p>
            <a:r>
              <a:rPr lang="pt-PT" dirty="0"/>
              <a:t>- Listagem das encomendas de clientes.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objetivos do sistema - Clientes</a:t>
            </a:r>
          </a:p>
        </p:txBody>
      </p:sp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O sistema a desenvolver têm como objetivo o desenvolvimento das seguintes funcionalidades, de modo a permitir uma correta e eficiente gestão de produtos:</a:t>
            </a:r>
            <a:br>
              <a:rPr lang="pt-PT" dirty="0"/>
            </a:br>
            <a:br>
              <a:rPr lang="pt-PT" dirty="0"/>
            </a:br>
            <a:r>
              <a:rPr lang="pt-PT" dirty="0"/>
              <a:t>- Criar, atualizar e eliminar produtos da lista de produtos disponíveis para venda.</a:t>
            </a:r>
          </a:p>
          <a:p>
            <a:r>
              <a:rPr lang="pt-PT" dirty="0"/>
              <a:t>- Criar, atualizar e eliminar categorias de produtos.</a:t>
            </a:r>
          </a:p>
          <a:p>
            <a:r>
              <a:rPr lang="pt-PT" dirty="0"/>
              <a:t>- Criação de associações entre produtos e categorias.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objetivos do sistema - Produtos</a:t>
            </a:r>
          </a:p>
        </p:txBody>
      </p:sp>
    </p:spTree>
    <p:extLst>
      <p:ext uri="{BB962C8B-B14F-4D97-AF65-F5344CB8AC3E}">
        <p14:creationId xmlns:p14="http://schemas.microsoft.com/office/powerpoint/2010/main" val="321256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O sistema a desenvolver têm como objetivo o desenvolvimento das seguintes funcionalidades, de modo a permitir uma correta e eficiente gestão de encomendas:</a:t>
            </a:r>
            <a:br>
              <a:rPr lang="pt-PT" dirty="0"/>
            </a:br>
            <a:br>
              <a:rPr lang="pt-PT" dirty="0"/>
            </a:br>
            <a:r>
              <a:rPr lang="pt-PT" dirty="0"/>
              <a:t>- Criação de carrinhos de compras por parte dos clientes.</a:t>
            </a:r>
          </a:p>
          <a:p>
            <a:r>
              <a:rPr lang="pt-PT" dirty="0"/>
              <a:t>- Criação de encomendas através dos carrinhos de compras.</a:t>
            </a:r>
          </a:p>
          <a:p>
            <a:r>
              <a:rPr lang="pt-PT" dirty="0"/>
              <a:t>- Suporte para diferentes métodos de pagamento.</a:t>
            </a:r>
          </a:p>
          <a:p>
            <a:r>
              <a:rPr lang="pt-PT" dirty="0"/>
              <a:t>- Acompanhamento dos diferentes estados das encomendas.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objetivos do sistema - Encomendas</a:t>
            </a:r>
          </a:p>
        </p:txBody>
      </p:sp>
    </p:spTree>
    <p:extLst>
      <p:ext uri="{BB962C8B-B14F-4D97-AF65-F5344CB8AC3E}">
        <p14:creationId xmlns:p14="http://schemas.microsoft.com/office/powerpoint/2010/main" val="20741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O sistema a desenvolver têm como objetivo o desenvolvimento das seguintes funcionalidades, de modo a permitir uma correta e eficiente gestão do armazém:</a:t>
            </a:r>
            <a:br>
              <a:rPr lang="pt-PT" dirty="0"/>
            </a:br>
            <a:br>
              <a:rPr lang="pt-PT" dirty="0"/>
            </a:br>
            <a:r>
              <a:rPr lang="pt-PT" dirty="0"/>
              <a:t>- Gestão da planta do armazém.</a:t>
            </a:r>
          </a:p>
          <a:p>
            <a:r>
              <a:rPr lang="pt-PT" dirty="0"/>
              <a:t>- Utilização de veículos automatizados para o processamento das encomendas de uma forma automatizada.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objetivos do sistema - Armazém</a:t>
            </a:r>
          </a:p>
        </p:txBody>
      </p:sp>
    </p:spTree>
    <p:extLst>
      <p:ext uri="{BB962C8B-B14F-4D97-AF65-F5344CB8AC3E}">
        <p14:creationId xmlns:p14="http://schemas.microsoft.com/office/powerpoint/2010/main" val="207901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De modo a permitir que os clientes possam expressar as suas opiniões acerca do sistema desenvolvido e sobre todos os processos de negócio do sistema que interagem com os clientes, o sistema será desenvolvido com funcionalidades relacionadas com a criação de questionários para os clientes.</a:t>
            </a:r>
            <a:br>
              <a:rPr lang="pt-PT" dirty="0"/>
            </a:b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objetivos do sistema - Questionários</a:t>
            </a:r>
          </a:p>
        </p:txBody>
      </p:sp>
    </p:spTree>
    <p:extLst>
      <p:ext uri="{BB962C8B-B14F-4D97-AF65-F5344CB8AC3E}">
        <p14:creationId xmlns:p14="http://schemas.microsoft.com/office/powerpoint/2010/main" val="2503763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859</TotalTime>
  <Words>1124</Words>
  <Application>Microsoft Macintosh PowerPoint</Application>
  <PresentationFormat>Ecrã Panorâmico</PresentationFormat>
  <Paragraphs>148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SPOMS Progresso – Sprint B </vt:lpstr>
      <vt:lpstr>Resumo</vt:lpstr>
      <vt:lpstr>Atividades Concluídas</vt:lpstr>
      <vt:lpstr>Atividades Concluídas</vt:lpstr>
      <vt:lpstr>Principais objetivos do sistema - Clientes</vt:lpstr>
      <vt:lpstr>Principais objetivos do sistema - Produtos</vt:lpstr>
      <vt:lpstr>Principais objetivos do sistema - Encomendas</vt:lpstr>
      <vt:lpstr>Principais objetivos do sistema - Armazém</vt:lpstr>
      <vt:lpstr>Principais objetivos do sistema - Questionários</vt:lpstr>
      <vt:lpstr>Processo de desenvolvimento adotado e planeamento </vt:lpstr>
      <vt:lpstr>Metodologia de trabalho em equipa e estratégia para resolução de conflitos</vt:lpstr>
      <vt:lpstr>Qualidade do produto </vt:lpstr>
      <vt:lpstr>Resultados esperados</vt:lpstr>
      <vt:lpstr>Formato ‘chave na mão’ para entrega e ‘venda ao cliente’</vt:lpstr>
      <vt:lpstr>SPOMS Progresso – Sprint 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Rui Rafael (1181357)</cp:lastModifiedBy>
  <cp:revision>107</cp:revision>
  <dcterms:created xsi:type="dcterms:W3CDTF">2015-06-02T09:01:30Z</dcterms:created>
  <dcterms:modified xsi:type="dcterms:W3CDTF">2022-05-01T18:11:27Z</dcterms:modified>
</cp:coreProperties>
</file>