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C19"/>
    <a:srgbClr val="ECC3AA"/>
    <a:srgbClr val="F9EBE3"/>
    <a:srgbClr val="7FFFFF"/>
    <a:srgbClr val="FF6600"/>
    <a:srgbClr val="FA9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342F6-697D-4726-8B83-49864B64742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69BD811-E177-45FB-ACBB-5939E1151234}">
      <dgm:prSet phldrT="[Texto]" custT="1"/>
      <dgm:spPr>
        <a:solidFill>
          <a:schemeClr val="accent2">
            <a:lumMod val="40000"/>
            <a:lumOff val="60000"/>
          </a:schemeClr>
        </a:solidFill>
        <a:ln>
          <a:solidFill>
            <a:srgbClr val="B13C19"/>
          </a:solidFill>
        </a:ln>
      </dgm:spPr>
      <dgm:t>
        <a:bodyPr/>
        <a:lstStyle/>
        <a:p>
          <a:r>
            <a:rPr lang="en-GB" sz="1400" b="1" dirty="0">
              <a:solidFill>
                <a:srgbClr val="B13C19"/>
              </a:solidFill>
              <a:latin typeface="ISOCTEUR" panose="020B0609020202020204" pitchFamily="49" charset="0"/>
            </a:rPr>
            <a:t>Sprint A</a:t>
          </a:r>
        </a:p>
      </dgm:t>
    </dgm:pt>
    <dgm:pt modelId="{28E74AED-E7CD-4004-BB69-8F6ACF7E335E}" type="parTrans" cxnId="{C166FE91-4717-449E-8F5C-376BAC5F2190}">
      <dgm:prSet/>
      <dgm:spPr/>
      <dgm:t>
        <a:bodyPr/>
        <a:lstStyle/>
        <a:p>
          <a:endParaRPr lang="en-GB"/>
        </a:p>
      </dgm:t>
    </dgm:pt>
    <dgm:pt modelId="{10521E56-8A32-4988-923A-6798C65D71C4}" type="sibTrans" cxnId="{C166FE91-4717-449E-8F5C-376BAC5F2190}">
      <dgm:prSet/>
      <dgm:spPr/>
      <dgm:t>
        <a:bodyPr/>
        <a:lstStyle/>
        <a:p>
          <a:endParaRPr lang="en-GB"/>
        </a:p>
      </dgm:t>
    </dgm:pt>
    <dgm:pt modelId="{962FF9D9-D6D6-4B27-97EE-3F277F5CA1F5}">
      <dgm:prSet phldrT="[Texto]" custT="1"/>
      <dgm:spPr>
        <a:ln>
          <a:solidFill>
            <a:srgbClr val="B13C19"/>
          </a:solidFill>
        </a:ln>
      </dgm:spPr>
      <dgm:t>
        <a:bodyPr/>
        <a:lstStyle/>
        <a:p>
          <a:r>
            <a:rPr lang="pt-PT" sz="1200" noProof="0" dirty="0">
              <a:latin typeface="Lucida Console" panose="020B0609040504020204" pitchFamily="49" charset="0"/>
            </a:rPr>
            <a:t>Definição de modelo de domínio</a:t>
          </a:r>
        </a:p>
      </dgm:t>
    </dgm:pt>
    <dgm:pt modelId="{97E684A7-EF39-4DA5-A174-E8ED5BBFEC45}" type="parTrans" cxnId="{14F75FC7-1C08-473C-BFBB-3E25EA3CBDD8}">
      <dgm:prSet/>
      <dgm:spPr/>
      <dgm:t>
        <a:bodyPr/>
        <a:lstStyle/>
        <a:p>
          <a:endParaRPr lang="en-GB"/>
        </a:p>
      </dgm:t>
    </dgm:pt>
    <dgm:pt modelId="{0D73343D-F50B-47D0-B851-5532D8992ACE}" type="sibTrans" cxnId="{14F75FC7-1C08-473C-BFBB-3E25EA3CBDD8}">
      <dgm:prSet/>
      <dgm:spPr/>
      <dgm:t>
        <a:bodyPr/>
        <a:lstStyle/>
        <a:p>
          <a:endParaRPr lang="en-GB"/>
        </a:p>
      </dgm:t>
    </dgm:pt>
    <dgm:pt modelId="{844D2F22-25C9-4453-B78C-AE0F773CB4DD}">
      <dgm:prSet phldrT="[Texto]" custT="1"/>
      <dgm:spPr>
        <a:ln>
          <a:solidFill>
            <a:srgbClr val="B13C19"/>
          </a:solidFill>
        </a:ln>
      </dgm:spPr>
      <dgm:t>
        <a:bodyPr/>
        <a:lstStyle/>
        <a:p>
          <a:r>
            <a:rPr lang="pt-PT" sz="1200" noProof="0" dirty="0">
              <a:latin typeface="Lucida Console" panose="020B0609040504020204" pitchFamily="49" charset="0"/>
            </a:rPr>
            <a:t>Estabelecimento da base estrutural para o desenvolvimento</a:t>
          </a:r>
        </a:p>
      </dgm:t>
    </dgm:pt>
    <dgm:pt modelId="{E03FAE46-BCFA-46A1-B5E1-AE89B2A576DD}" type="parTrans" cxnId="{54489D93-726F-4840-9D15-230D8187FF70}">
      <dgm:prSet/>
      <dgm:spPr/>
      <dgm:t>
        <a:bodyPr/>
        <a:lstStyle/>
        <a:p>
          <a:endParaRPr lang="en-GB"/>
        </a:p>
      </dgm:t>
    </dgm:pt>
    <dgm:pt modelId="{035C5EE9-5485-490D-BF95-6E24FD14A875}" type="sibTrans" cxnId="{54489D93-726F-4840-9D15-230D8187FF70}">
      <dgm:prSet/>
      <dgm:spPr/>
      <dgm:t>
        <a:bodyPr/>
        <a:lstStyle/>
        <a:p>
          <a:endParaRPr lang="en-GB"/>
        </a:p>
      </dgm:t>
    </dgm:pt>
    <dgm:pt modelId="{823C2720-2092-4FD1-968F-0E92F56BC9C7}">
      <dgm:prSet phldrT="[Texto]" custT="1"/>
      <dgm:spPr>
        <a:solidFill>
          <a:schemeClr val="accent2">
            <a:lumMod val="40000"/>
            <a:lumOff val="60000"/>
          </a:schemeClr>
        </a:solidFill>
        <a:ln>
          <a:solidFill>
            <a:srgbClr val="B13C19"/>
          </a:solidFill>
        </a:ln>
      </dgm:spPr>
      <dgm:t>
        <a:bodyPr/>
        <a:lstStyle/>
        <a:p>
          <a:r>
            <a:rPr lang="en-GB" sz="1400" b="1" dirty="0">
              <a:solidFill>
                <a:srgbClr val="B13C19"/>
              </a:solidFill>
              <a:latin typeface="ISOCTEUR" panose="020B0609020202020204" pitchFamily="49" charset="0"/>
            </a:rPr>
            <a:t>Sprint B</a:t>
          </a:r>
        </a:p>
      </dgm:t>
    </dgm:pt>
    <dgm:pt modelId="{0EBB2B90-A238-46F9-9CB7-AD2590F8F89D}" type="parTrans" cxnId="{C25A3C0A-075E-40F5-8F94-45615B478232}">
      <dgm:prSet/>
      <dgm:spPr/>
      <dgm:t>
        <a:bodyPr/>
        <a:lstStyle/>
        <a:p>
          <a:endParaRPr lang="en-GB"/>
        </a:p>
      </dgm:t>
    </dgm:pt>
    <dgm:pt modelId="{1F1C8F1D-775A-434A-B929-2E8EE5B0AA5C}" type="sibTrans" cxnId="{C25A3C0A-075E-40F5-8F94-45615B478232}">
      <dgm:prSet/>
      <dgm:spPr/>
      <dgm:t>
        <a:bodyPr/>
        <a:lstStyle/>
        <a:p>
          <a:endParaRPr lang="en-GB"/>
        </a:p>
      </dgm:t>
    </dgm:pt>
    <dgm:pt modelId="{7FF3B7DA-37D7-4E3A-8B85-74DE63802EA6}">
      <dgm:prSet phldrT="[Texto]" custT="1"/>
      <dgm:spPr>
        <a:ln>
          <a:solidFill>
            <a:srgbClr val="B13C19"/>
          </a:solidFill>
        </a:ln>
      </dgm:spPr>
      <dgm:t>
        <a:bodyPr/>
        <a:lstStyle/>
        <a:p>
          <a:r>
            <a:rPr lang="pt-PT" sz="1000" noProof="0" dirty="0">
              <a:latin typeface="Lucida Console" panose="020B0609040504020204" pitchFamily="49" charset="0"/>
            </a:rPr>
            <a:t>Desenvolvimento de funcionalidades basilares:</a:t>
          </a:r>
        </a:p>
      </dgm:t>
    </dgm:pt>
    <dgm:pt modelId="{314132C1-5E7C-426A-8F7C-CD3BDAE1106C}" type="parTrans" cxnId="{1C53BAAE-DD67-4BE5-A739-81DA1AC36662}">
      <dgm:prSet/>
      <dgm:spPr/>
      <dgm:t>
        <a:bodyPr/>
        <a:lstStyle/>
        <a:p>
          <a:endParaRPr lang="en-GB"/>
        </a:p>
      </dgm:t>
    </dgm:pt>
    <dgm:pt modelId="{A84D0544-9370-47B4-A8B8-9D0C7F3F445A}" type="sibTrans" cxnId="{1C53BAAE-DD67-4BE5-A739-81DA1AC36662}">
      <dgm:prSet/>
      <dgm:spPr/>
      <dgm:t>
        <a:bodyPr/>
        <a:lstStyle/>
        <a:p>
          <a:endParaRPr lang="en-GB"/>
        </a:p>
      </dgm:t>
    </dgm:pt>
    <dgm:pt modelId="{9C657939-F98F-4F85-9CF9-D507BBB74C3D}">
      <dgm:prSet phldrT="[Texto]"/>
      <dgm:spPr>
        <a:solidFill>
          <a:schemeClr val="accent2">
            <a:lumMod val="40000"/>
            <a:lumOff val="60000"/>
          </a:schemeClr>
        </a:solidFill>
        <a:ln>
          <a:solidFill>
            <a:srgbClr val="B13C19"/>
          </a:solidFill>
        </a:ln>
      </dgm:spPr>
      <dgm:t>
        <a:bodyPr/>
        <a:lstStyle/>
        <a:p>
          <a:r>
            <a:rPr lang="en-GB" b="1" dirty="0">
              <a:solidFill>
                <a:srgbClr val="B13C19"/>
              </a:solidFill>
              <a:latin typeface="ISOCTEUR" panose="020B0609020202020204" pitchFamily="49" charset="0"/>
            </a:rPr>
            <a:t>Sprint C</a:t>
          </a:r>
        </a:p>
      </dgm:t>
    </dgm:pt>
    <dgm:pt modelId="{CFD8D34F-4CE7-457B-9CFC-F8D037A2F2DD}" type="parTrans" cxnId="{83E0FCEF-5892-401B-ACE6-8356846019EE}">
      <dgm:prSet/>
      <dgm:spPr/>
      <dgm:t>
        <a:bodyPr/>
        <a:lstStyle/>
        <a:p>
          <a:endParaRPr lang="en-GB"/>
        </a:p>
      </dgm:t>
    </dgm:pt>
    <dgm:pt modelId="{8F3D7A6C-2A7F-4DEC-BF0C-8164561DE775}" type="sibTrans" cxnId="{83E0FCEF-5892-401B-ACE6-8356846019EE}">
      <dgm:prSet/>
      <dgm:spPr/>
      <dgm:t>
        <a:bodyPr/>
        <a:lstStyle/>
        <a:p>
          <a:endParaRPr lang="en-GB"/>
        </a:p>
      </dgm:t>
    </dgm:pt>
    <dgm:pt modelId="{A82AEB5C-D650-44ED-82AB-B33BC511E974}">
      <dgm:prSet phldrT="[Texto]" custT="1"/>
      <dgm:spPr>
        <a:ln>
          <a:solidFill>
            <a:srgbClr val="B13C19"/>
          </a:solidFill>
        </a:ln>
      </dgm:spPr>
      <dgm:t>
        <a:bodyPr/>
        <a:lstStyle/>
        <a:p>
          <a:r>
            <a:rPr lang="pt-PT" sz="1000" u="none" noProof="0" dirty="0">
              <a:latin typeface="Lucida Console" panose="020B0609040504020204" pitchFamily="49" charset="0"/>
            </a:rPr>
            <a:t>Definir e configurar o protocolo de comunicação</a:t>
          </a:r>
        </a:p>
      </dgm:t>
    </dgm:pt>
    <dgm:pt modelId="{ADA3C31A-89B4-4415-9731-E4DDE3A76287}" type="parTrans" cxnId="{EB9B3E4C-FA0A-4382-8FA7-8A11EDCD38C8}">
      <dgm:prSet/>
      <dgm:spPr/>
      <dgm:t>
        <a:bodyPr/>
        <a:lstStyle/>
        <a:p>
          <a:endParaRPr lang="en-GB"/>
        </a:p>
      </dgm:t>
    </dgm:pt>
    <dgm:pt modelId="{43E79C71-6C61-4327-B43C-A6E4B0BC877D}" type="sibTrans" cxnId="{EB9B3E4C-FA0A-4382-8FA7-8A11EDCD38C8}">
      <dgm:prSet/>
      <dgm:spPr/>
      <dgm:t>
        <a:bodyPr/>
        <a:lstStyle/>
        <a:p>
          <a:endParaRPr lang="en-GB"/>
        </a:p>
      </dgm:t>
    </dgm:pt>
    <dgm:pt modelId="{8841E472-38E0-4168-86F2-43B62CF5C9B9}">
      <dgm:prSet phldrT="[Texto]" custT="1"/>
      <dgm:spPr>
        <a:ln>
          <a:solidFill>
            <a:srgbClr val="B13C19"/>
          </a:solidFill>
        </a:ln>
      </dgm:spPr>
      <dgm:t>
        <a:bodyPr/>
        <a:lstStyle/>
        <a:p>
          <a:r>
            <a:rPr lang="pt-PT" sz="1000" u="none" noProof="0" dirty="0">
              <a:latin typeface="Lucida Console" panose="020B0609040504020204" pitchFamily="49" charset="0"/>
            </a:rPr>
            <a:t>Desenvolvimento do AGV Manager</a:t>
          </a:r>
        </a:p>
      </dgm:t>
    </dgm:pt>
    <dgm:pt modelId="{BA1311B3-E379-4079-9459-DD946F848F55}" type="parTrans" cxnId="{944E3A9B-07D0-4D54-A3BD-FA53B621E34A}">
      <dgm:prSet/>
      <dgm:spPr/>
      <dgm:t>
        <a:bodyPr/>
        <a:lstStyle/>
        <a:p>
          <a:endParaRPr lang="en-GB"/>
        </a:p>
      </dgm:t>
    </dgm:pt>
    <dgm:pt modelId="{C5BE45A6-2DD5-4A69-B5C6-A030FEAC9FB1}" type="sibTrans" cxnId="{944E3A9B-07D0-4D54-A3BD-FA53B621E34A}">
      <dgm:prSet/>
      <dgm:spPr/>
      <dgm:t>
        <a:bodyPr/>
        <a:lstStyle/>
        <a:p>
          <a:endParaRPr lang="en-GB"/>
        </a:p>
      </dgm:t>
    </dgm:pt>
    <dgm:pt modelId="{6A417540-C03C-4FC9-97CD-005F9237CB81}">
      <dgm:prSet phldrT="[Texto]" custT="1"/>
      <dgm:spPr>
        <a:ln>
          <a:solidFill>
            <a:srgbClr val="B13C19"/>
          </a:solidFill>
        </a:ln>
      </dgm:spPr>
      <dgm:t>
        <a:bodyPr/>
        <a:lstStyle/>
        <a:p>
          <a:r>
            <a:rPr lang="pt-PT" sz="1000" noProof="0" dirty="0">
              <a:latin typeface="Lucida Console" panose="020B0609040504020204" pitchFamily="49" charset="0"/>
            </a:rPr>
            <a:t>Registo de produto</a:t>
          </a:r>
        </a:p>
      </dgm:t>
    </dgm:pt>
    <dgm:pt modelId="{1F49ABC6-1228-42E1-86E4-3213DA8ADDE3}" type="parTrans" cxnId="{536D2381-14CF-4C70-94F6-7296A819DE4C}">
      <dgm:prSet/>
      <dgm:spPr/>
      <dgm:t>
        <a:bodyPr/>
        <a:lstStyle/>
        <a:p>
          <a:endParaRPr lang="en-GB"/>
        </a:p>
      </dgm:t>
    </dgm:pt>
    <dgm:pt modelId="{54864321-96F4-4505-A2E6-D341D2653C61}" type="sibTrans" cxnId="{536D2381-14CF-4C70-94F6-7296A819DE4C}">
      <dgm:prSet/>
      <dgm:spPr/>
      <dgm:t>
        <a:bodyPr/>
        <a:lstStyle/>
        <a:p>
          <a:endParaRPr lang="en-GB"/>
        </a:p>
      </dgm:t>
    </dgm:pt>
    <dgm:pt modelId="{080893AA-8BB2-4DFE-B3A1-60105F963518}">
      <dgm:prSet phldrT="[Texto]" custT="1"/>
      <dgm:spPr>
        <a:ln>
          <a:solidFill>
            <a:srgbClr val="B13C19"/>
          </a:solidFill>
        </a:ln>
      </dgm:spPr>
      <dgm:t>
        <a:bodyPr/>
        <a:lstStyle/>
        <a:p>
          <a:r>
            <a:rPr lang="pt-PT" sz="1000" noProof="0" dirty="0">
              <a:latin typeface="Lucida Console" panose="020B0609040504020204" pitchFamily="49" charset="0"/>
            </a:rPr>
            <a:t>Registo de categorias de produto</a:t>
          </a:r>
        </a:p>
      </dgm:t>
    </dgm:pt>
    <dgm:pt modelId="{458967FD-7E43-4324-A54A-CFF871F6881B}" type="parTrans" cxnId="{1388E725-4EE5-4D4C-9277-472C945D8C14}">
      <dgm:prSet/>
      <dgm:spPr/>
      <dgm:t>
        <a:bodyPr/>
        <a:lstStyle/>
        <a:p>
          <a:endParaRPr lang="en-GB"/>
        </a:p>
      </dgm:t>
    </dgm:pt>
    <dgm:pt modelId="{356D09AA-A138-4A68-9FD7-877606220C7D}" type="sibTrans" cxnId="{1388E725-4EE5-4D4C-9277-472C945D8C14}">
      <dgm:prSet/>
      <dgm:spPr/>
      <dgm:t>
        <a:bodyPr/>
        <a:lstStyle/>
        <a:p>
          <a:endParaRPr lang="en-GB"/>
        </a:p>
      </dgm:t>
    </dgm:pt>
    <dgm:pt modelId="{A0A2B4E2-50E3-4E2F-94EE-2396743A93DE}">
      <dgm:prSet phldrT="[Texto]" custT="1"/>
      <dgm:spPr>
        <a:ln>
          <a:solidFill>
            <a:srgbClr val="B13C19"/>
          </a:solidFill>
        </a:ln>
      </dgm:spPr>
      <dgm:t>
        <a:bodyPr/>
        <a:lstStyle/>
        <a:p>
          <a:r>
            <a:rPr lang="pt-PT" sz="1000" u="none" noProof="0" dirty="0">
              <a:latin typeface="Lucida Console" panose="020B0609040504020204" pitchFamily="49" charset="0"/>
            </a:rPr>
            <a:t>Desenvolvimento de um </a:t>
          </a:r>
          <a:r>
            <a:rPr lang="pt-PT" sz="1000" u="none" noProof="0" dirty="0" err="1">
              <a:latin typeface="Lucida Console" panose="020B0609040504020204" pitchFamily="49" charset="0"/>
            </a:rPr>
            <a:t>dashboard</a:t>
          </a:r>
          <a:r>
            <a:rPr lang="pt-PT" sz="1000" u="none" noProof="0" dirty="0">
              <a:latin typeface="Lucida Console" panose="020B0609040504020204" pitchFamily="49" charset="0"/>
            </a:rPr>
            <a:t> para ver o status dos </a:t>
          </a:r>
          <a:r>
            <a:rPr lang="pt-PT" sz="1000" u="none" noProof="0" dirty="0" err="1">
              <a:latin typeface="Lucida Console" panose="020B0609040504020204" pitchFamily="49" charset="0"/>
            </a:rPr>
            <a:t>AGVs</a:t>
          </a:r>
          <a:endParaRPr lang="pt-PT" sz="1000" u="none" noProof="0" dirty="0">
            <a:latin typeface="Lucida Console" panose="020B0609040504020204" pitchFamily="49" charset="0"/>
          </a:endParaRPr>
        </a:p>
      </dgm:t>
    </dgm:pt>
    <dgm:pt modelId="{790CAD2D-3A2F-490A-9B1F-B99A8EC4D60D}" type="parTrans" cxnId="{683EF0B6-BCE6-4BD7-9380-A0AD2AD85812}">
      <dgm:prSet/>
      <dgm:spPr/>
      <dgm:t>
        <a:bodyPr/>
        <a:lstStyle/>
        <a:p>
          <a:endParaRPr lang="en-GB"/>
        </a:p>
      </dgm:t>
    </dgm:pt>
    <dgm:pt modelId="{EA02F0ED-DC92-4B5C-8EF7-B65A16E4953F}" type="sibTrans" cxnId="{683EF0B6-BCE6-4BD7-9380-A0AD2AD85812}">
      <dgm:prSet/>
      <dgm:spPr/>
      <dgm:t>
        <a:bodyPr/>
        <a:lstStyle/>
        <a:p>
          <a:endParaRPr lang="en-GB"/>
        </a:p>
      </dgm:t>
    </dgm:pt>
    <dgm:pt modelId="{8E2C3646-4534-428E-BEBD-835A93F33FDB}">
      <dgm:prSet phldrT="[Texto]" custT="1"/>
      <dgm:spPr>
        <a:solidFill>
          <a:schemeClr val="accent2">
            <a:lumMod val="40000"/>
            <a:lumOff val="60000"/>
          </a:schemeClr>
        </a:solidFill>
        <a:ln>
          <a:solidFill>
            <a:srgbClr val="B13C19"/>
          </a:solidFill>
        </a:ln>
      </dgm:spPr>
      <dgm:t>
        <a:bodyPr/>
        <a:lstStyle/>
        <a:p>
          <a:r>
            <a:rPr lang="pt-PT" sz="1200" b="1" noProof="0" dirty="0">
              <a:solidFill>
                <a:srgbClr val="B13C19"/>
              </a:solidFill>
              <a:latin typeface="ISOCTEUR" panose="020B0609020202020204" pitchFamily="49" charset="0"/>
            </a:rPr>
            <a:t>Sprint D</a:t>
          </a:r>
        </a:p>
      </dgm:t>
    </dgm:pt>
    <dgm:pt modelId="{F5D3D5EA-49A7-47DB-BF1E-87C966FA4D02}" type="parTrans" cxnId="{2803D833-F340-45D8-B2AA-DA26BA626715}">
      <dgm:prSet/>
      <dgm:spPr/>
      <dgm:t>
        <a:bodyPr/>
        <a:lstStyle/>
        <a:p>
          <a:endParaRPr lang="en-GB"/>
        </a:p>
      </dgm:t>
    </dgm:pt>
    <dgm:pt modelId="{F12718F1-6BF4-4AB3-836A-4F84C14993BF}" type="sibTrans" cxnId="{2803D833-F340-45D8-B2AA-DA26BA626715}">
      <dgm:prSet/>
      <dgm:spPr/>
      <dgm:t>
        <a:bodyPr/>
        <a:lstStyle/>
        <a:p>
          <a:endParaRPr lang="en-GB"/>
        </a:p>
      </dgm:t>
    </dgm:pt>
    <dgm:pt modelId="{E663BC5D-D7E0-4B5D-AE4A-2387F534C3A9}">
      <dgm:prSet phldrT="[Texto]" custT="1"/>
      <dgm:spPr>
        <a:ln>
          <a:solidFill>
            <a:srgbClr val="B13C19"/>
          </a:solidFill>
        </a:ln>
      </dgm:spPr>
      <dgm:t>
        <a:bodyPr/>
        <a:lstStyle/>
        <a:p>
          <a:r>
            <a:rPr lang="pt-PT" sz="1000" noProof="0" dirty="0">
              <a:latin typeface="Lucida Console" panose="020B0609040504020204" pitchFamily="49" charset="0"/>
            </a:rPr>
            <a:t>Permitir obter relatórios estatísticos das respostas aos questionários</a:t>
          </a:r>
        </a:p>
      </dgm:t>
    </dgm:pt>
    <dgm:pt modelId="{095816E6-733D-4C4F-8D81-875263DD8768}" type="parTrans" cxnId="{F2F3CD98-779C-42B6-8D92-D4263E0DE0B3}">
      <dgm:prSet/>
      <dgm:spPr/>
      <dgm:t>
        <a:bodyPr/>
        <a:lstStyle/>
        <a:p>
          <a:endParaRPr lang="en-GB"/>
        </a:p>
      </dgm:t>
    </dgm:pt>
    <dgm:pt modelId="{F53FF5C4-4764-44D6-BD1A-310F8208A163}" type="sibTrans" cxnId="{F2F3CD98-779C-42B6-8D92-D4263E0DE0B3}">
      <dgm:prSet/>
      <dgm:spPr/>
      <dgm:t>
        <a:bodyPr/>
        <a:lstStyle/>
        <a:p>
          <a:endParaRPr lang="en-GB"/>
        </a:p>
      </dgm:t>
    </dgm:pt>
    <dgm:pt modelId="{7E683325-0FA2-4252-8025-C7D1F2771D77}">
      <dgm:prSet phldrT="[Texto]" custT="1"/>
      <dgm:spPr>
        <a:ln>
          <a:solidFill>
            <a:srgbClr val="B13C19"/>
          </a:solidFill>
        </a:ln>
      </dgm:spPr>
      <dgm:t>
        <a:bodyPr/>
        <a:lstStyle/>
        <a:p>
          <a:r>
            <a:rPr lang="pt-PT" sz="1000" noProof="0" dirty="0">
              <a:latin typeface="Lucida Console" panose="020B0609040504020204" pitchFamily="49" charset="0"/>
            </a:rPr>
            <a:t>Tornar as comunicações através do protocolo SPOMS2022 seguras/protegidas</a:t>
          </a:r>
        </a:p>
      </dgm:t>
    </dgm:pt>
    <dgm:pt modelId="{184D4DEA-5465-4034-8CFF-A62C47033B39}" type="parTrans" cxnId="{A8BCC7CC-DABD-47B2-8077-E597E602498D}">
      <dgm:prSet/>
      <dgm:spPr/>
      <dgm:t>
        <a:bodyPr/>
        <a:lstStyle/>
        <a:p>
          <a:endParaRPr lang="en-GB"/>
        </a:p>
      </dgm:t>
    </dgm:pt>
    <dgm:pt modelId="{D58A5B0B-E4DD-4A5E-A4F9-D1039785A5A9}" type="sibTrans" cxnId="{A8BCC7CC-DABD-47B2-8077-E597E602498D}">
      <dgm:prSet/>
      <dgm:spPr/>
      <dgm:t>
        <a:bodyPr/>
        <a:lstStyle/>
        <a:p>
          <a:endParaRPr lang="en-GB"/>
        </a:p>
      </dgm:t>
    </dgm:pt>
    <dgm:pt modelId="{C995270A-877A-49BF-82DE-51DABE0BDB1A}">
      <dgm:prSet phldrT="[Texto]" custT="1"/>
      <dgm:spPr>
        <a:ln>
          <a:solidFill>
            <a:srgbClr val="B13C19"/>
          </a:solidFill>
        </a:ln>
      </dgm:spPr>
      <dgm:t>
        <a:bodyPr/>
        <a:lstStyle/>
        <a:p>
          <a:r>
            <a:rPr lang="pt-PT" sz="1000" noProof="0" dirty="0">
              <a:latin typeface="Lucida Console" panose="020B0609040504020204" pitchFamily="49" charset="0"/>
            </a:rPr>
            <a:t>Automatizar por completo o AGV Digital </a:t>
          </a:r>
          <a:r>
            <a:rPr lang="pt-PT" sz="1000" noProof="0" dirty="0" err="1">
              <a:latin typeface="Lucida Console" panose="020B0609040504020204" pitchFamily="49" charset="0"/>
            </a:rPr>
            <a:t>Twin</a:t>
          </a:r>
          <a:endParaRPr lang="pt-PT" sz="1000" noProof="0" dirty="0">
            <a:latin typeface="Lucida Console" panose="020B0609040504020204" pitchFamily="49" charset="0"/>
          </a:endParaRPr>
        </a:p>
      </dgm:t>
    </dgm:pt>
    <dgm:pt modelId="{910394E1-D155-4011-BF2B-BCEB63FE789E}" type="parTrans" cxnId="{6EEFBC0C-E854-424B-81E9-2D27F4FB30CD}">
      <dgm:prSet/>
      <dgm:spPr/>
      <dgm:t>
        <a:bodyPr/>
        <a:lstStyle/>
        <a:p>
          <a:endParaRPr lang="en-GB"/>
        </a:p>
      </dgm:t>
    </dgm:pt>
    <dgm:pt modelId="{24602DE3-2A08-42CF-AE19-608519015EF0}" type="sibTrans" cxnId="{6EEFBC0C-E854-424B-81E9-2D27F4FB30CD}">
      <dgm:prSet/>
      <dgm:spPr/>
      <dgm:t>
        <a:bodyPr/>
        <a:lstStyle/>
        <a:p>
          <a:endParaRPr lang="en-GB"/>
        </a:p>
      </dgm:t>
    </dgm:pt>
    <dgm:pt modelId="{1F614313-B133-4A9D-BAFE-B7CA07DEA5BF}">
      <dgm:prSet phldrT="[Texto]" custT="1"/>
      <dgm:spPr>
        <a:ln>
          <a:solidFill>
            <a:srgbClr val="B13C19"/>
          </a:solidFill>
        </a:ln>
      </dgm:spPr>
      <dgm:t>
        <a:bodyPr/>
        <a:lstStyle/>
        <a:p>
          <a:r>
            <a:rPr lang="pt-PT" sz="1000" noProof="0" dirty="0">
              <a:latin typeface="Lucida Console" panose="020B0609040504020204" pitchFamily="49" charset="0"/>
            </a:rPr>
            <a:t>Atualizar o estado das </a:t>
          </a:r>
          <a:r>
            <a:rPr lang="pt-PT" sz="1000" noProof="0" dirty="0" err="1">
              <a:latin typeface="Lucida Console" panose="020B0609040504020204" pitchFamily="49" charset="0"/>
            </a:rPr>
            <a:t>Orders</a:t>
          </a:r>
          <a:endParaRPr lang="pt-PT" sz="1000" noProof="0" dirty="0">
            <a:latin typeface="Lucida Console" panose="020B0609040504020204" pitchFamily="49" charset="0"/>
          </a:endParaRPr>
        </a:p>
      </dgm:t>
    </dgm:pt>
    <dgm:pt modelId="{A207C707-F9DB-4146-A6A2-E0861B96C329}" type="parTrans" cxnId="{3B180A04-1957-4FF9-A69A-2A9B7E1B4773}">
      <dgm:prSet/>
      <dgm:spPr/>
      <dgm:t>
        <a:bodyPr/>
        <a:lstStyle/>
        <a:p>
          <a:endParaRPr lang="en-GB"/>
        </a:p>
      </dgm:t>
    </dgm:pt>
    <dgm:pt modelId="{EF6D450E-3810-4AF9-8910-4183CB69E361}" type="sibTrans" cxnId="{3B180A04-1957-4FF9-A69A-2A9B7E1B4773}">
      <dgm:prSet/>
      <dgm:spPr/>
      <dgm:t>
        <a:bodyPr/>
        <a:lstStyle/>
        <a:p>
          <a:endParaRPr lang="en-GB"/>
        </a:p>
      </dgm:t>
    </dgm:pt>
    <dgm:pt modelId="{18877BE1-17C7-4F0E-96F6-E88987A250ED}">
      <dgm:prSet phldrT="[Texto]" custT="1"/>
      <dgm:spPr>
        <a:ln>
          <a:solidFill>
            <a:srgbClr val="B13C1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PT" sz="1000" noProof="0" dirty="0">
              <a:latin typeface="Lucida Console" panose="020B0609040504020204" pitchFamily="49" charset="0"/>
            </a:rPr>
            <a:t>Registo de cliente</a:t>
          </a:r>
        </a:p>
      </dgm:t>
    </dgm:pt>
    <dgm:pt modelId="{97C1FCA4-C513-48FC-93B7-F5F7DEDAD6FD}" type="parTrans" cxnId="{39A018C8-2842-4BAB-8FD0-C6B6553D4D16}">
      <dgm:prSet/>
      <dgm:spPr/>
      <dgm:t>
        <a:bodyPr/>
        <a:lstStyle/>
        <a:p>
          <a:endParaRPr lang="en-GB"/>
        </a:p>
      </dgm:t>
    </dgm:pt>
    <dgm:pt modelId="{E58181D6-D2A9-4F09-8723-B25FC754BAC5}" type="sibTrans" cxnId="{39A018C8-2842-4BAB-8FD0-C6B6553D4D16}">
      <dgm:prSet/>
      <dgm:spPr/>
      <dgm:t>
        <a:bodyPr/>
        <a:lstStyle/>
        <a:p>
          <a:endParaRPr lang="en-GB"/>
        </a:p>
      </dgm:t>
    </dgm:pt>
    <dgm:pt modelId="{9C680566-8E18-4436-B043-5F21635E4998}" type="pres">
      <dgm:prSet presAssocID="{686342F6-697D-4726-8B83-49864B64742E}" presName="linearFlow" presStyleCnt="0">
        <dgm:presLayoutVars>
          <dgm:dir/>
          <dgm:animLvl val="lvl"/>
          <dgm:resizeHandles val="exact"/>
        </dgm:presLayoutVars>
      </dgm:prSet>
      <dgm:spPr/>
    </dgm:pt>
    <dgm:pt modelId="{B8BE77EE-6D07-45FD-A2E7-4CE8CD05139A}" type="pres">
      <dgm:prSet presAssocID="{A69BD811-E177-45FB-ACBB-5939E1151234}" presName="composite" presStyleCnt="0"/>
      <dgm:spPr/>
    </dgm:pt>
    <dgm:pt modelId="{59F841B7-9D36-4862-8A2A-D23FDC5DA26F}" type="pres">
      <dgm:prSet presAssocID="{A69BD811-E177-45FB-ACBB-5939E1151234}" presName="parentText" presStyleLbl="alignNode1" presStyleIdx="0" presStyleCnt="4" custLinFactNeighborX="1212">
        <dgm:presLayoutVars>
          <dgm:chMax val="1"/>
          <dgm:bulletEnabled val="1"/>
        </dgm:presLayoutVars>
      </dgm:prSet>
      <dgm:spPr/>
    </dgm:pt>
    <dgm:pt modelId="{8FDFC46D-65D9-45EE-8230-031BD36EB22C}" type="pres">
      <dgm:prSet presAssocID="{A69BD811-E177-45FB-ACBB-5939E1151234}" presName="descendantText" presStyleLbl="alignAcc1" presStyleIdx="0" presStyleCnt="4" custScaleY="100000" custLinFactNeighborY="0">
        <dgm:presLayoutVars>
          <dgm:bulletEnabled val="1"/>
        </dgm:presLayoutVars>
      </dgm:prSet>
      <dgm:spPr/>
    </dgm:pt>
    <dgm:pt modelId="{EDF1A104-3BE0-45ED-952C-7FDA876AF289}" type="pres">
      <dgm:prSet presAssocID="{10521E56-8A32-4988-923A-6798C65D71C4}" presName="sp" presStyleCnt="0"/>
      <dgm:spPr/>
    </dgm:pt>
    <dgm:pt modelId="{31F27801-E95B-4683-860C-EF35EA92DB1D}" type="pres">
      <dgm:prSet presAssocID="{823C2720-2092-4FD1-968F-0E92F56BC9C7}" presName="composite" presStyleCnt="0"/>
      <dgm:spPr/>
    </dgm:pt>
    <dgm:pt modelId="{C8461923-FF01-414D-8063-86C176121096}" type="pres">
      <dgm:prSet presAssocID="{823C2720-2092-4FD1-968F-0E92F56BC9C7}" presName="parentText" presStyleLbl="alignNode1" presStyleIdx="1" presStyleCnt="4" custLinFactNeighborY="0">
        <dgm:presLayoutVars>
          <dgm:chMax val="1"/>
          <dgm:bulletEnabled val="1"/>
        </dgm:presLayoutVars>
      </dgm:prSet>
      <dgm:spPr/>
    </dgm:pt>
    <dgm:pt modelId="{F85A0C4B-9AEA-46AD-B8BD-685C1934AEB0}" type="pres">
      <dgm:prSet presAssocID="{823C2720-2092-4FD1-968F-0E92F56BC9C7}" presName="descendantText" presStyleLbl="alignAcc1" presStyleIdx="1" presStyleCnt="4" custScaleY="93420" custLinFactNeighborY="0">
        <dgm:presLayoutVars>
          <dgm:bulletEnabled val="1"/>
        </dgm:presLayoutVars>
      </dgm:prSet>
      <dgm:spPr/>
    </dgm:pt>
    <dgm:pt modelId="{B27295C3-97CF-4112-920C-7006567D8508}" type="pres">
      <dgm:prSet presAssocID="{1F1C8F1D-775A-434A-B929-2E8EE5B0AA5C}" presName="sp" presStyleCnt="0"/>
      <dgm:spPr/>
    </dgm:pt>
    <dgm:pt modelId="{5549F50E-13A9-4211-AC3C-533B8E085DFF}" type="pres">
      <dgm:prSet presAssocID="{9C657939-F98F-4F85-9CF9-D507BBB74C3D}" presName="composite" presStyleCnt="0"/>
      <dgm:spPr/>
    </dgm:pt>
    <dgm:pt modelId="{049D63F3-9C20-4103-AAB9-1121B14CB020}" type="pres">
      <dgm:prSet presAssocID="{9C657939-F98F-4F85-9CF9-D507BBB74C3D}" presName="parentText" presStyleLbl="alignNode1" presStyleIdx="2" presStyleCnt="4" custLinFactNeighborY="0">
        <dgm:presLayoutVars>
          <dgm:chMax val="1"/>
          <dgm:bulletEnabled val="1"/>
        </dgm:presLayoutVars>
      </dgm:prSet>
      <dgm:spPr/>
    </dgm:pt>
    <dgm:pt modelId="{6BFE03F3-F854-4691-BA04-B22E42636FCB}" type="pres">
      <dgm:prSet presAssocID="{9C657939-F98F-4F85-9CF9-D507BBB74C3D}" presName="descendantText" presStyleLbl="alignAcc1" presStyleIdx="2" presStyleCnt="4" custScaleY="94023" custLinFactNeighborY="0">
        <dgm:presLayoutVars>
          <dgm:bulletEnabled val="1"/>
        </dgm:presLayoutVars>
      </dgm:prSet>
      <dgm:spPr/>
    </dgm:pt>
    <dgm:pt modelId="{80D10716-4DFC-417A-AB65-06D4444B04C9}" type="pres">
      <dgm:prSet presAssocID="{8F3D7A6C-2A7F-4DEC-BF0C-8164561DE775}" presName="sp" presStyleCnt="0"/>
      <dgm:spPr/>
    </dgm:pt>
    <dgm:pt modelId="{C2CEC23A-D15A-40DB-A7CE-0699000C994E}" type="pres">
      <dgm:prSet presAssocID="{8E2C3646-4534-428E-BEBD-835A93F33FDB}" presName="composite" presStyleCnt="0"/>
      <dgm:spPr/>
    </dgm:pt>
    <dgm:pt modelId="{6586F97D-ADE8-41BD-8776-91A70C59B10B}" type="pres">
      <dgm:prSet presAssocID="{8E2C3646-4534-428E-BEBD-835A93F33FDB}" presName="parentText" presStyleLbl="alignNode1" presStyleIdx="3" presStyleCnt="4" custLinFactNeighborY="0">
        <dgm:presLayoutVars>
          <dgm:chMax val="1"/>
          <dgm:bulletEnabled val="1"/>
        </dgm:presLayoutVars>
      </dgm:prSet>
      <dgm:spPr/>
    </dgm:pt>
    <dgm:pt modelId="{27FE978A-7DC5-4891-A108-431C35071415}" type="pres">
      <dgm:prSet presAssocID="{8E2C3646-4534-428E-BEBD-835A93F33FDB}" presName="descendantText" presStyleLbl="alignAcc1" presStyleIdx="3" presStyleCnt="4" custLinFactNeighborY="0">
        <dgm:presLayoutVars>
          <dgm:bulletEnabled val="1"/>
        </dgm:presLayoutVars>
      </dgm:prSet>
      <dgm:spPr/>
    </dgm:pt>
  </dgm:ptLst>
  <dgm:cxnLst>
    <dgm:cxn modelId="{3B180A04-1957-4FF9-A69A-2A9B7E1B4773}" srcId="{8E2C3646-4534-428E-BEBD-835A93F33FDB}" destId="{1F614313-B133-4A9D-BAFE-B7CA07DEA5BF}" srcOrd="3" destOrd="0" parTransId="{A207C707-F9DB-4146-A6A2-E0861B96C329}" sibTransId="{EF6D450E-3810-4AF9-8910-4183CB69E361}"/>
    <dgm:cxn modelId="{15B24804-5E05-4DB6-B295-8CB6527FC33E}" type="presOf" srcId="{A0A2B4E2-50E3-4E2F-94EE-2396743A93DE}" destId="{6BFE03F3-F854-4691-BA04-B22E42636FCB}" srcOrd="0" destOrd="2" presId="urn:microsoft.com/office/officeart/2005/8/layout/chevron2"/>
    <dgm:cxn modelId="{27791F07-DC4E-4800-959A-7218707D105C}" type="presOf" srcId="{962FF9D9-D6D6-4B27-97EE-3F277F5CA1F5}" destId="{8FDFC46D-65D9-45EE-8230-031BD36EB22C}" srcOrd="0" destOrd="0" presId="urn:microsoft.com/office/officeart/2005/8/layout/chevron2"/>
    <dgm:cxn modelId="{611DED08-CE36-4D0C-BD47-A87E99F38DFE}" type="presOf" srcId="{C995270A-877A-49BF-82DE-51DABE0BDB1A}" destId="{27FE978A-7DC5-4891-A108-431C35071415}" srcOrd="0" destOrd="2" presId="urn:microsoft.com/office/officeart/2005/8/layout/chevron2"/>
    <dgm:cxn modelId="{C25A3C0A-075E-40F5-8F94-45615B478232}" srcId="{686342F6-697D-4726-8B83-49864B64742E}" destId="{823C2720-2092-4FD1-968F-0E92F56BC9C7}" srcOrd="1" destOrd="0" parTransId="{0EBB2B90-A238-46F9-9CB7-AD2590F8F89D}" sibTransId="{1F1C8F1D-775A-434A-B929-2E8EE5B0AA5C}"/>
    <dgm:cxn modelId="{6EEFBC0C-E854-424B-81E9-2D27F4FB30CD}" srcId="{8E2C3646-4534-428E-BEBD-835A93F33FDB}" destId="{C995270A-877A-49BF-82DE-51DABE0BDB1A}" srcOrd="2" destOrd="0" parTransId="{910394E1-D155-4011-BF2B-BCEB63FE789E}" sibTransId="{24602DE3-2A08-42CF-AE19-608519015EF0}"/>
    <dgm:cxn modelId="{736CD51A-B8F6-4423-B885-667E2F267992}" type="presOf" srcId="{A82AEB5C-D650-44ED-82AB-B33BC511E974}" destId="{6BFE03F3-F854-4691-BA04-B22E42636FCB}" srcOrd="0" destOrd="0" presId="urn:microsoft.com/office/officeart/2005/8/layout/chevron2"/>
    <dgm:cxn modelId="{110BA01B-30F9-4938-8E09-DFAC2590F496}" type="presOf" srcId="{7FF3B7DA-37D7-4E3A-8B85-74DE63802EA6}" destId="{F85A0C4B-9AEA-46AD-B8BD-685C1934AEB0}" srcOrd="0" destOrd="0" presId="urn:microsoft.com/office/officeart/2005/8/layout/chevron2"/>
    <dgm:cxn modelId="{2264CB21-5179-49F6-B488-CAB05E3597D2}" type="presOf" srcId="{6A417540-C03C-4FC9-97CD-005F9237CB81}" destId="{F85A0C4B-9AEA-46AD-B8BD-685C1934AEB0}" srcOrd="0" destOrd="1" presId="urn:microsoft.com/office/officeart/2005/8/layout/chevron2"/>
    <dgm:cxn modelId="{1388E725-4EE5-4D4C-9277-472C945D8C14}" srcId="{7FF3B7DA-37D7-4E3A-8B85-74DE63802EA6}" destId="{080893AA-8BB2-4DFE-B3A1-60105F963518}" srcOrd="1" destOrd="0" parTransId="{458967FD-7E43-4324-A54A-CFF871F6881B}" sibTransId="{356D09AA-A138-4A68-9FD7-877606220C7D}"/>
    <dgm:cxn modelId="{8BEA302C-9F5B-4A56-AC3D-CDA97554A6C0}" type="presOf" srcId="{E663BC5D-D7E0-4B5D-AE4A-2387F534C3A9}" destId="{27FE978A-7DC5-4891-A108-431C35071415}" srcOrd="0" destOrd="0" presId="urn:microsoft.com/office/officeart/2005/8/layout/chevron2"/>
    <dgm:cxn modelId="{A76D6C2E-04B2-429D-B658-D022F562B553}" type="presOf" srcId="{823C2720-2092-4FD1-968F-0E92F56BC9C7}" destId="{C8461923-FF01-414D-8063-86C176121096}" srcOrd="0" destOrd="0" presId="urn:microsoft.com/office/officeart/2005/8/layout/chevron2"/>
    <dgm:cxn modelId="{2803D833-F340-45D8-B2AA-DA26BA626715}" srcId="{686342F6-697D-4726-8B83-49864B64742E}" destId="{8E2C3646-4534-428E-BEBD-835A93F33FDB}" srcOrd="3" destOrd="0" parTransId="{F5D3D5EA-49A7-47DB-BF1E-87C966FA4D02}" sibTransId="{F12718F1-6BF4-4AB3-836A-4F84C14993BF}"/>
    <dgm:cxn modelId="{3C865641-6B82-405D-8F45-C699D69560B9}" type="presOf" srcId="{1F614313-B133-4A9D-BAFE-B7CA07DEA5BF}" destId="{27FE978A-7DC5-4891-A108-431C35071415}" srcOrd="0" destOrd="3" presId="urn:microsoft.com/office/officeart/2005/8/layout/chevron2"/>
    <dgm:cxn modelId="{FEFA3C62-CF3D-4A87-BC2A-028CBCE26A2E}" type="presOf" srcId="{9C657939-F98F-4F85-9CF9-D507BBB74C3D}" destId="{049D63F3-9C20-4103-AAB9-1121B14CB020}" srcOrd="0" destOrd="0" presId="urn:microsoft.com/office/officeart/2005/8/layout/chevron2"/>
    <dgm:cxn modelId="{EB9B3E4C-FA0A-4382-8FA7-8A11EDCD38C8}" srcId="{9C657939-F98F-4F85-9CF9-D507BBB74C3D}" destId="{A82AEB5C-D650-44ED-82AB-B33BC511E974}" srcOrd="0" destOrd="0" parTransId="{ADA3C31A-89B4-4415-9731-E4DDE3A76287}" sibTransId="{43E79C71-6C61-4327-B43C-A6E4B0BC877D}"/>
    <dgm:cxn modelId="{A8EBB254-9153-4553-A72A-3FFD84F281AF}" type="presOf" srcId="{18877BE1-17C7-4F0E-96F6-E88987A250ED}" destId="{F85A0C4B-9AEA-46AD-B8BD-685C1934AEB0}" srcOrd="0" destOrd="3" presId="urn:microsoft.com/office/officeart/2005/8/layout/chevron2"/>
    <dgm:cxn modelId="{536D2381-14CF-4C70-94F6-7296A819DE4C}" srcId="{7FF3B7DA-37D7-4E3A-8B85-74DE63802EA6}" destId="{6A417540-C03C-4FC9-97CD-005F9237CB81}" srcOrd="0" destOrd="0" parTransId="{1F49ABC6-1228-42E1-86E4-3213DA8ADDE3}" sibTransId="{54864321-96F4-4505-A2E6-D341D2653C61}"/>
    <dgm:cxn modelId="{C166FE91-4717-449E-8F5C-376BAC5F2190}" srcId="{686342F6-697D-4726-8B83-49864B64742E}" destId="{A69BD811-E177-45FB-ACBB-5939E1151234}" srcOrd="0" destOrd="0" parTransId="{28E74AED-E7CD-4004-BB69-8F6ACF7E335E}" sibTransId="{10521E56-8A32-4988-923A-6798C65D71C4}"/>
    <dgm:cxn modelId="{54489D93-726F-4840-9D15-230D8187FF70}" srcId="{A69BD811-E177-45FB-ACBB-5939E1151234}" destId="{844D2F22-25C9-4453-B78C-AE0F773CB4DD}" srcOrd="1" destOrd="0" parTransId="{E03FAE46-BCFA-46A1-B5E1-AE89B2A576DD}" sibTransId="{035C5EE9-5485-490D-BF95-6E24FD14A875}"/>
    <dgm:cxn modelId="{F2F3CD98-779C-42B6-8D92-D4263E0DE0B3}" srcId="{8E2C3646-4534-428E-BEBD-835A93F33FDB}" destId="{E663BC5D-D7E0-4B5D-AE4A-2387F534C3A9}" srcOrd="0" destOrd="0" parTransId="{095816E6-733D-4C4F-8D81-875263DD8768}" sibTransId="{F53FF5C4-4764-44D6-BD1A-310F8208A163}"/>
    <dgm:cxn modelId="{944E3A9B-07D0-4D54-A3BD-FA53B621E34A}" srcId="{9C657939-F98F-4F85-9CF9-D507BBB74C3D}" destId="{8841E472-38E0-4168-86F2-43B62CF5C9B9}" srcOrd="1" destOrd="0" parTransId="{BA1311B3-E379-4079-9459-DD946F848F55}" sibTransId="{C5BE45A6-2DD5-4A69-B5C6-A030FEAC9FB1}"/>
    <dgm:cxn modelId="{C98B45AE-B9AE-4936-96DC-524A5DDDDA54}" type="presOf" srcId="{8E2C3646-4534-428E-BEBD-835A93F33FDB}" destId="{6586F97D-ADE8-41BD-8776-91A70C59B10B}" srcOrd="0" destOrd="0" presId="urn:microsoft.com/office/officeart/2005/8/layout/chevron2"/>
    <dgm:cxn modelId="{1C53BAAE-DD67-4BE5-A739-81DA1AC36662}" srcId="{823C2720-2092-4FD1-968F-0E92F56BC9C7}" destId="{7FF3B7DA-37D7-4E3A-8B85-74DE63802EA6}" srcOrd="0" destOrd="0" parTransId="{314132C1-5E7C-426A-8F7C-CD3BDAE1106C}" sibTransId="{A84D0544-9370-47B4-A8B8-9D0C7F3F445A}"/>
    <dgm:cxn modelId="{30E633B4-2D7F-4205-BD2B-C3FC7758C707}" type="presOf" srcId="{8841E472-38E0-4168-86F2-43B62CF5C9B9}" destId="{6BFE03F3-F854-4691-BA04-B22E42636FCB}" srcOrd="0" destOrd="1" presId="urn:microsoft.com/office/officeart/2005/8/layout/chevron2"/>
    <dgm:cxn modelId="{683EF0B6-BCE6-4BD7-9380-A0AD2AD85812}" srcId="{9C657939-F98F-4F85-9CF9-D507BBB74C3D}" destId="{A0A2B4E2-50E3-4E2F-94EE-2396743A93DE}" srcOrd="2" destOrd="0" parTransId="{790CAD2D-3A2F-490A-9B1F-B99A8EC4D60D}" sibTransId="{EA02F0ED-DC92-4B5C-8EF7-B65A16E4953F}"/>
    <dgm:cxn modelId="{B943ADBF-AAB8-4578-B811-832BA8079B5A}" type="presOf" srcId="{844D2F22-25C9-4453-B78C-AE0F773CB4DD}" destId="{8FDFC46D-65D9-45EE-8230-031BD36EB22C}" srcOrd="0" destOrd="1" presId="urn:microsoft.com/office/officeart/2005/8/layout/chevron2"/>
    <dgm:cxn modelId="{14F75FC7-1C08-473C-BFBB-3E25EA3CBDD8}" srcId="{A69BD811-E177-45FB-ACBB-5939E1151234}" destId="{962FF9D9-D6D6-4B27-97EE-3F277F5CA1F5}" srcOrd="0" destOrd="0" parTransId="{97E684A7-EF39-4DA5-A174-E8ED5BBFEC45}" sibTransId="{0D73343D-F50B-47D0-B851-5532D8992ACE}"/>
    <dgm:cxn modelId="{39A018C8-2842-4BAB-8FD0-C6B6553D4D16}" srcId="{7FF3B7DA-37D7-4E3A-8B85-74DE63802EA6}" destId="{18877BE1-17C7-4F0E-96F6-E88987A250ED}" srcOrd="2" destOrd="0" parTransId="{97C1FCA4-C513-48FC-93B7-F5F7DEDAD6FD}" sibTransId="{E58181D6-D2A9-4F09-8723-B25FC754BAC5}"/>
    <dgm:cxn modelId="{DF3400CB-CAFC-4C46-A94C-DD298C5BE207}" type="presOf" srcId="{686342F6-697D-4726-8B83-49864B64742E}" destId="{9C680566-8E18-4436-B043-5F21635E4998}" srcOrd="0" destOrd="0" presId="urn:microsoft.com/office/officeart/2005/8/layout/chevron2"/>
    <dgm:cxn modelId="{A8BCC7CC-DABD-47B2-8077-E597E602498D}" srcId="{8E2C3646-4534-428E-BEBD-835A93F33FDB}" destId="{7E683325-0FA2-4252-8025-C7D1F2771D77}" srcOrd="1" destOrd="0" parTransId="{184D4DEA-5465-4034-8CFF-A62C47033B39}" sibTransId="{D58A5B0B-E4DD-4A5E-A4F9-D1039785A5A9}"/>
    <dgm:cxn modelId="{680FE9DB-1736-4490-88C2-23E54677B460}" type="presOf" srcId="{A69BD811-E177-45FB-ACBB-5939E1151234}" destId="{59F841B7-9D36-4862-8A2A-D23FDC5DA26F}" srcOrd="0" destOrd="0" presId="urn:microsoft.com/office/officeart/2005/8/layout/chevron2"/>
    <dgm:cxn modelId="{83E0FCEF-5892-401B-ACE6-8356846019EE}" srcId="{686342F6-697D-4726-8B83-49864B64742E}" destId="{9C657939-F98F-4F85-9CF9-D507BBB74C3D}" srcOrd="2" destOrd="0" parTransId="{CFD8D34F-4CE7-457B-9CFC-F8D037A2F2DD}" sibTransId="{8F3D7A6C-2A7F-4DEC-BF0C-8164561DE775}"/>
    <dgm:cxn modelId="{248936F2-75D2-4557-BD62-FFE3D71A97A9}" type="presOf" srcId="{080893AA-8BB2-4DFE-B3A1-60105F963518}" destId="{F85A0C4B-9AEA-46AD-B8BD-685C1934AEB0}" srcOrd="0" destOrd="2" presId="urn:microsoft.com/office/officeart/2005/8/layout/chevron2"/>
    <dgm:cxn modelId="{BF201EFA-0630-4718-B753-D889C05C4818}" type="presOf" srcId="{7E683325-0FA2-4252-8025-C7D1F2771D77}" destId="{27FE978A-7DC5-4891-A108-431C35071415}" srcOrd="0" destOrd="1" presId="urn:microsoft.com/office/officeart/2005/8/layout/chevron2"/>
    <dgm:cxn modelId="{62045FCB-9A5B-4E3C-92D7-CBE51B82857E}" type="presParOf" srcId="{9C680566-8E18-4436-B043-5F21635E4998}" destId="{B8BE77EE-6D07-45FD-A2E7-4CE8CD05139A}" srcOrd="0" destOrd="0" presId="urn:microsoft.com/office/officeart/2005/8/layout/chevron2"/>
    <dgm:cxn modelId="{92E9A463-5542-4FE1-BC9A-67815EE6FAAB}" type="presParOf" srcId="{B8BE77EE-6D07-45FD-A2E7-4CE8CD05139A}" destId="{59F841B7-9D36-4862-8A2A-D23FDC5DA26F}" srcOrd="0" destOrd="0" presId="urn:microsoft.com/office/officeart/2005/8/layout/chevron2"/>
    <dgm:cxn modelId="{B622B3EC-A11E-4122-9C2A-D79F93FC510A}" type="presParOf" srcId="{B8BE77EE-6D07-45FD-A2E7-4CE8CD05139A}" destId="{8FDFC46D-65D9-45EE-8230-031BD36EB22C}" srcOrd="1" destOrd="0" presId="urn:microsoft.com/office/officeart/2005/8/layout/chevron2"/>
    <dgm:cxn modelId="{9BEFE00B-3AD4-4C18-869F-4CF2D14E6719}" type="presParOf" srcId="{9C680566-8E18-4436-B043-5F21635E4998}" destId="{EDF1A104-3BE0-45ED-952C-7FDA876AF289}" srcOrd="1" destOrd="0" presId="urn:microsoft.com/office/officeart/2005/8/layout/chevron2"/>
    <dgm:cxn modelId="{D3109EFF-29E9-4C35-8AC3-327D9BDD980F}" type="presParOf" srcId="{9C680566-8E18-4436-B043-5F21635E4998}" destId="{31F27801-E95B-4683-860C-EF35EA92DB1D}" srcOrd="2" destOrd="0" presId="urn:microsoft.com/office/officeart/2005/8/layout/chevron2"/>
    <dgm:cxn modelId="{6006F1AA-D2A5-43FE-BE1F-8CC16490317A}" type="presParOf" srcId="{31F27801-E95B-4683-860C-EF35EA92DB1D}" destId="{C8461923-FF01-414D-8063-86C176121096}" srcOrd="0" destOrd="0" presId="urn:microsoft.com/office/officeart/2005/8/layout/chevron2"/>
    <dgm:cxn modelId="{4F4A4C07-A7E1-434D-BFBD-30BAE44D89C5}" type="presParOf" srcId="{31F27801-E95B-4683-860C-EF35EA92DB1D}" destId="{F85A0C4B-9AEA-46AD-B8BD-685C1934AEB0}" srcOrd="1" destOrd="0" presId="urn:microsoft.com/office/officeart/2005/8/layout/chevron2"/>
    <dgm:cxn modelId="{CFDDE631-AF1E-438B-9FF2-711208AB1EAA}" type="presParOf" srcId="{9C680566-8E18-4436-B043-5F21635E4998}" destId="{B27295C3-97CF-4112-920C-7006567D8508}" srcOrd="3" destOrd="0" presId="urn:microsoft.com/office/officeart/2005/8/layout/chevron2"/>
    <dgm:cxn modelId="{F3436265-97F5-4D29-8DDD-F1F2EC1BC30A}" type="presParOf" srcId="{9C680566-8E18-4436-B043-5F21635E4998}" destId="{5549F50E-13A9-4211-AC3C-533B8E085DFF}" srcOrd="4" destOrd="0" presId="urn:microsoft.com/office/officeart/2005/8/layout/chevron2"/>
    <dgm:cxn modelId="{0F37A92D-14C2-4C4E-B9E9-513DA4781E41}" type="presParOf" srcId="{5549F50E-13A9-4211-AC3C-533B8E085DFF}" destId="{049D63F3-9C20-4103-AAB9-1121B14CB020}" srcOrd="0" destOrd="0" presId="urn:microsoft.com/office/officeart/2005/8/layout/chevron2"/>
    <dgm:cxn modelId="{384025B1-7E40-40B9-B034-816C4765268E}" type="presParOf" srcId="{5549F50E-13A9-4211-AC3C-533B8E085DFF}" destId="{6BFE03F3-F854-4691-BA04-B22E42636FCB}" srcOrd="1" destOrd="0" presId="urn:microsoft.com/office/officeart/2005/8/layout/chevron2"/>
    <dgm:cxn modelId="{AC5E87D2-6A4C-4AFE-85F2-11BB0DD90510}" type="presParOf" srcId="{9C680566-8E18-4436-B043-5F21635E4998}" destId="{80D10716-4DFC-417A-AB65-06D4444B04C9}" srcOrd="5" destOrd="0" presId="urn:microsoft.com/office/officeart/2005/8/layout/chevron2"/>
    <dgm:cxn modelId="{8F4600A8-F4D9-444E-8603-1A6B2B5A0B68}" type="presParOf" srcId="{9C680566-8E18-4436-B043-5F21635E4998}" destId="{C2CEC23A-D15A-40DB-A7CE-0699000C994E}" srcOrd="6" destOrd="0" presId="urn:microsoft.com/office/officeart/2005/8/layout/chevron2"/>
    <dgm:cxn modelId="{2C53E7B4-AB6E-42AB-8C00-2AF8D24B8356}" type="presParOf" srcId="{C2CEC23A-D15A-40DB-A7CE-0699000C994E}" destId="{6586F97D-ADE8-41BD-8776-91A70C59B10B}" srcOrd="0" destOrd="0" presId="urn:microsoft.com/office/officeart/2005/8/layout/chevron2"/>
    <dgm:cxn modelId="{E0C8B6F1-C4A4-469C-907C-882485DAC092}" type="presParOf" srcId="{C2CEC23A-D15A-40DB-A7CE-0699000C994E}" destId="{27FE978A-7DC5-4891-A108-431C3507141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BB594A-9094-4988-B951-D0C33FD5D5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59545E6-B6A6-4212-9207-FA0D46F5C36F}">
      <dgm:prSet phldrT="[Texto]"/>
      <dgm:spPr>
        <a:solidFill>
          <a:srgbClr val="ECC3AA"/>
        </a:solidFill>
        <a:ln>
          <a:solidFill>
            <a:srgbClr val="B13C19"/>
          </a:solidFill>
        </a:ln>
      </dgm:spPr>
      <dgm:t>
        <a:bodyPr/>
        <a:lstStyle/>
        <a:p>
          <a:r>
            <a:rPr lang="pt-PT" dirty="0">
              <a:solidFill>
                <a:srgbClr val="B13C19"/>
              </a:solidFill>
              <a:latin typeface="ISOCTEUR" panose="020B0609020202020204" pitchFamily="49" charset="0"/>
            </a:rPr>
            <a:t>Sprint A</a:t>
          </a:r>
        </a:p>
      </dgm:t>
    </dgm:pt>
    <dgm:pt modelId="{70EB6A67-A1DA-4E7E-8C2E-6FCF9BFAF15B}" type="parTrans" cxnId="{20228935-678C-4A85-9113-3A4E87D8D51F}">
      <dgm:prSet/>
      <dgm:spPr/>
      <dgm:t>
        <a:bodyPr/>
        <a:lstStyle/>
        <a:p>
          <a:endParaRPr lang="pt-PT"/>
        </a:p>
      </dgm:t>
    </dgm:pt>
    <dgm:pt modelId="{FE405D8E-CDEE-4F9A-88F7-29B24B948587}" type="sibTrans" cxnId="{20228935-678C-4A85-9113-3A4E87D8D51F}">
      <dgm:prSet/>
      <dgm:spPr>
        <a:solidFill>
          <a:srgbClr val="ECC3AA"/>
        </a:solidFill>
        <a:ln>
          <a:solidFill>
            <a:srgbClr val="B13C19"/>
          </a:solidFill>
        </a:ln>
      </dgm:spPr>
      <dgm:t>
        <a:bodyPr/>
        <a:lstStyle/>
        <a:p>
          <a:endParaRPr lang="pt-PT"/>
        </a:p>
      </dgm:t>
    </dgm:pt>
    <dgm:pt modelId="{9ADA0E70-30D6-48B6-84F6-9B010D4A0BBF}">
      <dgm:prSet phldrT="[Texto]"/>
      <dgm:spPr>
        <a:solidFill>
          <a:srgbClr val="ECC3AA"/>
        </a:solidFill>
        <a:ln>
          <a:solidFill>
            <a:srgbClr val="B13C19"/>
          </a:solidFill>
        </a:ln>
      </dgm:spPr>
      <dgm:t>
        <a:bodyPr/>
        <a:lstStyle/>
        <a:p>
          <a:r>
            <a:rPr lang="pt-PT" dirty="0">
              <a:solidFill>
                <a:srgbClr val="B13C19"/>
              </a:solidFill>
              <a:latin typeface="ISOCTEUR" panose="020B0609020202020204" pitchFamily="49" charset="0"/>
            </a:rPr>
            <a:t>Sprint B</a:t>
          </a:r>
        </a:p>
      </dgm:t>
    </dgm:pt>
    <dgm:pt modelId="{B6372BB9-15CA-41BD-BDC3-382F25D15345}" type="parTrans" cxnId="{D0884526-E578-4D85-BFD2-BA9C7AAE0602}">
      <dgm:prSet/>
      <dgm:spPr/>
      <dgm:t>
        <a:bodyPr/>
        <a:lstStyle/>
        <a:p>
          <a:endParaRPr lang="pt-PT"/>
        </a:p>
      </dgm:t>
    </dgm:pt>
    <dgm:pt modelId="{EA0AE50C-2AD4-4F85-B90D-26C87D758DE4}" type="sibTrans" cxnId="{D0884526-E578-4D85-BFD2-BA9C7AAE0602}">
      <dgm:prSet/>
      <dgm:spPr>
        <a:solidFill>
          <a:srgbClr val="ECC3AA"/>
        </a:solidFill>
        <a:ln>
          <a:solidFill>
            <a:srgbClr val="B13C19"/>
          </a:solidFill>
        </a:ln>
      </dgm:spPr>
      <dgm:t>
        <a:bodyPr/>
        <a:lstStyle/>
        <a:p>
          <a:endParaRPr lang="pt-PT"/>
        </a:p>
      </dgm:t>
    </dgm:pt>
    <dgm:pt modelId="{FA784D79-2BA4-46F6-98DF-5A4E23DCCA58}">
      <dgm:prSet phldrT="[Texto]"/>
      <dgm:spPr>
        <a:solidFill>
          <a:srgbClr val="B13C19"/>
        </a:solidFill>
        <a:ln>
          <a:solidFill>
            <a:srgbClr val="B13C19"/>
          </a:solidFill>
        </a:ln>
      </dgm:spPr>
      <dgm:t>
        <a:bodyPr/>
        <a:lstStyle/>
        <a:p>
          <a:r>
            <a:rPr lang="pt-PT" dirty="0">
              <a:latin typeface="ISOCTEUR" panose="020B0609020202020204" pitchFamily="49" charset="0"/>
            </a:rPr>
            <a:t>Sprint C</a:t>
          </a:r>
        </a:p>
      </dgm:t>
    </dgm:pt>
    <dgm:pt modelId="{29D2FEAE-85CF-405E-A2D6-F931B5CBC13D}" type="parTrans" cxnId="{987DBA3F-F532-40D7-8CDC-A4A0F2DD2340}">
      <dgm:prSet/>
      <dgm:spPr/>
      <dgm:t>
        <a:bodyPr/>
        <a:lstStyle/>
        <a:p>
          <a:endParaRPr lang="pt-PT"/>
        </a:p>
      </dgm:t>
    </dgm:pt>
    <dgm:pt modelId="{55444DDF-B877-4C16-8AD2-55B313452D5D}" type="sibTrans" cxnId="{987DBA3F-F532-40D7-8CDC-A4A0F2DD2340}">
      <dgm:prSet/>
      <dgm:spPr>
        <a:solidFill>
          <a:srgbClr val="B13C19"/>
        </a:solidFill>
        <a:ln>
          <a:solidFill>
            <a:srgbClr val="B13C19"/>
          </a:solidFill>
        </a:ln>
      </dgm:spPr>
      <dgm:t>
        <a:bodyPr/>
        <a:lstStyle/>
        <a:p>
          <a:endParaRPr lang="pt-PT"/>
        </a:p>
      </dgm:t>
    </dgm:pt>
    <dgm:pt modelId="{485D3473-90BA-4471-8E73-EAD6D00861A1}">
      <dgm:prSet/>
      <dgm:spPr>
        <a:solidFill>
          <a:srgbClr val="B13C19"/>
        </a:solidFill>
        <a:ln>
          <a:solidFill>
            <a:srgbClr val="B13C19"/>
          </a:solidFill>
        </a:ln>
      </dgm:spPr>
      <dgm:t>
        <a:bodyPr/>
        <a:lstStyle/>
        <a:p>
          <a:r>
            <a:rPr lang="pt-PT" dirty="0">
              <a:latin typeface="ISOCTEUR" panose="020B0609020202020204" pitchFamily="49" charset="0"/>
            </a:rPr>
            <a:t>Sprint D</a:t>
          </a:r>
        </a:p>
      </dgm:t>
    </dgm:pt>
    <dgm:pt modelId="{12977157-16C4-40D7-A50E-46E8E070ECD4}" type="parTrans" cxnId="{62311464-A7F5-4C41-A0FD-B511A940A284}">
      <dgm:prSet/>
      <dgm:spPr/>
      <dgm:t>
        <a:bodyPr/>
        <a:lstStyle/>
        <a:p>
          <a:endParaRPr lang="pt-PT"/>
        </a:p>
      </dgm:t>
    </dgm:pt>
    <dgm:pt modelId="{1F214845-07C5-4D24-AE2C-6E575FB2C1B7}" type="sibTrans" cxnId="{62311464-A7F5-4C41-A0FD-B511A940A284}">
      <dgm:prSet/>
      <dgm:spPr/>
      <dgm:t>
        <a:bodyPr/>
        <a:lstStyle/>
        <a:p>
          <a:endParaRPr lang="pt-PT"/>
        </a:p>
      </dgm:t>
    </dgm:pt>
    <dgm:pt modelId="{064091FA-BECB-4DF1-B2A6-F5405959B8F3}">
      <dgm:prSet phldrT="[Texto]" custT="1"/>
      <dgm:spPr>
        <a:solidFill>
          <a:srgbClr val="F9EBE3"/>
        </a:solidFill>
        <a:ln>
          <a:solidFill>
            <a:srgbClr val="B13C19"/>
          </a:solidFill>
        </a:ln>
      </dgm:spPr>
      <dgm:t>
        <a:bodyPr/>
        <a:lstStyle/>
        <a:p>
          <a:r>
            <a:rPr lang="pt-PT" sz="1200" b="0" dirty="0">
              <a:solidFill>
                <a:srgbClr val="B13C19"/>
              </a:solidFill>
              <a:latin typeface="ISOCTEUR" panose="020B0609020202020204" pitchFamily="49" charset="0"/>
            </a:rPr>
            <a:t>LAPRIII</a:t>
          </a:r>
        </a:p>
      </dgm:t>
    </dgm:pt>
    <dgm:pt modelId="{05E169AF-0290-4E27-8F79-050658943112}" type="parTrans" cxnId="{BEFA1A5D-4BDD-478A-8DA7-E62A76B8F9EF}">
      <dgm:prSet/>
      <dgm:spPr/>
      <dgm:t>
        <a:bodyPr/>
        <a:lstStyle/>
        <a:p>
          <a:endParaRPr lang="pt-PT"/>
        </a:p>
      </dgm:t>
    </dgm:pt>
    <dgm:pt modelId="{9156C2A7-7E13-4A80-AB86-EBF6FD841030}" type="sibTrans" cxnId="{BEFA1A5D-4BDD-478A-8DA7-E62A76B8F9EF}">
      <dgm:prSet custT="1"/>
      <dgm:spPr>
        <a:solidFill>
          <a:srgbClr val="F9EBE3"/>
        </a:solidFill>
        <a:ln>
          <a:solidFill>
            <a:srgbClr val="B13C19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B7879DF-0C1C-4F5A-AA4E-0EEF51F842D7}" type="pres">
      <dgm:prSet presAssocID="{24BB594A-9094-4988-B951-D0C33FD5D5AC}" presName="Name0" presStyleCnt="0">
        <dgm:presLayoutVars>
          <dgm:dir/>
          <dgm:resizeHandles val="exact"/>
        </dgm:presLayoutVars>
      </dgm:prSet>
      <dgm:spPr/>
    </dgm:pt>
    <dgm:pt modelId="{6E1651EF-81B1-49BB-9412-EF6647F47FDA}" type="pres">
      <dgm:prSet presAssocID="{064091FA-BECB-4DF1-B2A6-F5405959B8F3}" presName="node" presStyleLbl="node1" presStyleIdx="0" presStyleCnt="5">
        <dgm:presLayoutVars>
          <dgm:bulletEnabled val="1"/>
        </dgm:presLayoutVars>
      </dgm:prSet>
      <dgm:spPr/>
    </dgm:pt>
    <dgm:pt modelId="{141B716F-BB86-4747-9C21-A7DF919C1EC5}" type="pres">
      <dgm:prSet presAssocID="{9156C2A7-7E13-4A80-AB86-EBF6FD841030}" presName="sibTrans" presStyleLbl="sibTrans2D1" presStyleIdx="0" presStyleCnt="4"/>
      <dgm:spPr>
        <a:xfrm>
          <a:off x="1077779" y="175972"/>
          <a:ext cx="207110" cy="242279"/>
        </a:xfrm>
        <a:prstGeom prst="rightArrow">
          <a:avLst>
            <a:gd name="adj1" fmla="val 60000"/>
            <a:gd name="adj2" fmla="val 50000"/>
          </a:avLst>
        </a:prstGeom>
      </dgm:spPr>
    </dgm:pt>
    <dgm:pt modelId="{C52AB5A4-F803-4D98-9085-1599B2F89B06}" type="pres">
      <dgm:prSet presAssocID="{9156C2A7-7E13-4A80-AB86-EBF6FD841030}" presName="connectorText" presStyleLbl="sibTrans2D1" presStyleIdx="0" presStyleCnt="4"/>
      <dgm:spPr/>
    </dgm:pt>
    <dgm:pt modelId="{FCBFE499-7DB2-42D1-95E4-AF8FC3A44F25}" type="pres">
      <dgm:prSet presAssocID="{059545E6-B6A6-4212-9207-FA0D46F5C36F}" presName="node" presStyleLbl="node1" presStyleIdx="1" presStyleCnt="5">
        <dgm:presLayoutVars>
          <dgm:bulletEnabled val="1"/>
        </dgm:presLayoutVars>
      </dgm:prSet>
      <dgm:spPr/>
    </dgm:pt>
    <dgm:pt modelId="{65777293-B012-4FD0-A4F0-3990BCC3FD5C}" type="pres">
      <dgm:prSet presAssocID="{FE405D8E-CDEE-4F9A-88F7-29B24B948587}" presName="sibTrans" presStyleLbl="sibTrans2D1" presStyleIdx="1" presStyleCnt="4"/>
      <dgm:spPr/>
    </dgm:pt>
    <dgm:pt modelId="{E55FDDF3-7947-4A04-A70E-0D95DD8EF61E}" type="pres">
      <dgm:prSet presAssocID="{FE405D8E-CDEE-4F9A-88F7-29B24B948587}" presName="connectorText" presStyleLbl="sibTrans2D1" presStyleIdx="1" presStyleCnt="4"/>
      <dgm:spPr/>
    </dgm:pt>
    <dgm:pt modelId="{A576E733-AB71-4C50-9AA6-174DA082D80B}" type="pres">
      <dgm:prSet presAssocID="{9ADA0E70-30D6-48B6-84F6-9B010D4A0BBF}" presName="node" presStyleLbl="node1" presStyleIdx="2" presStyleCnt="5">
        <dgm:presLayoutVars>
          <dgm:bulletEnabled val="1"/>
        </dgm:presLayoutVars>
      </dgm:prSet>
      <dgm:spPr/>
    </dgm:pt>
    <dgm:pt modelId="{905B265D-8CE2-498E-81E9-F61BC96F2D01}" type="pres">
      <dgm:prSet presAssocID="{EA0AE50C-2AD4-4F85-B90D-26C87D758DE4}" presName="sibTrans" presStyleLbl="sibTrans2D1" presStyleIdx="2" presStyleCnt="4"/>
      <dgm:spPr/>
    </dgm:pt>
    <dgm:pt modelId="{E21E810F-0B86-44D6-B913-525E4CECAC54}" type="pres">
      <dgm:prSet presAssocID="{EA0AE50C-2AD4-4F85-B90D-26C87D758DE4}" presName="connectorText" presStyleLbl="sibTrans2D1" presStyleIdx="2" presStyleCnt="4"/>
      <dgm:spPr/>
    </dgm:pt>
    <dgm:pt modelId="{5F05C241-F84A-45A7-AEA9-89F1B296D6CF}" type="pres">
      <dgm:prSet presAssocID="{FA784D79-2BA4-46F6-98DF-5A4E23DCCA58}" presName="node" presStyleLbl="node1" presStyleIdx="3" presStyleCnt="5">
        <dgm:presLayoutVars>
          <dgm:bulletEnabled val="1"/>
        </dgm:presLayoutVars>
      </dgm:prSet>
      <dgm:spPr/>
    </dgm:pt>
    <dgm:pt modelId="{D40E7427-0202-462E-8CDC-8251652046E4}" type="pres">
      <dgm:prSet presAssocID="{55444DDF-B877-4C16-8AD2-55B313452D5D}" presName="sibTrans" presStyleLbl="sibTrans2D1" presStyleIdx="3" presStyleCnt="4"/>
      <dgm:spPr/>
    </dgm:pt>
    <dgm:pt modelId="{EAC9DE13-63F3-4EB6-ACDE-B871937AA85F}" type="pres">
      <dgm:prSet presAssocID="{55444DDF-B877-4C16-8AD2-55B313452D5D}" presName="connectorText" presStyleLbl="sibTrans2D1" presStyleIdx="3" presStyleCnt="4"/>
      <dgm:spPr/>
    </dgm:pt>
    <dgm:pt modelId="{63258823-A7AD-484A-87C4-40293A1F0FC8}" type="pres">
      <dgm:prSet presAssocID="{485D3473-90BA-4471-8E73-EAD6D00861A1}" presName="node" presStyleLbl="node1" presStyleIdx="4" presStyleCnt="5">
        <dgm:presLayoutVars>
          <dgm:bulletEnabled val="1"/>
        </dgm:presLayoutVars>
      </dgm:prSet>
      <dgm:spPr/>
    </dgm:pt>
  </dgm:ptLst>
  <dgm:cxnLst>
    <dgm:cxn modelId="{3C3E9501-1A7B-4F0E-9766-F6626B1A9BA9}" type="presOf" srcId="{485D3473-90BA-4471-8E73-EAD6D00861A1}" destId="{63258823-A7AD-484A-87C4-40293A1F0FC8}" srcOrd="0" destOrd="0" presId="urn:microsoft.com/office/officeart/2005/8/layout/process1"/>
    <dgm:cxn modelId="{770F1D07-13A6-4497-BD6D-DCA0E9DBA775}" type="presOf" srcId="{064091FA-BECB-4DF1-B2A6-F5405959B8F3}" destId="{6E1651EF-81B1-49BB-9412-EF6647F47FDA}" srcOrd="0" destOrd="0" presId="urn:microsoft.com/office/officeart/2005/8/layout/process1"/>
    <dgm:cxn modelId="{EC818625-75B5-4D72-8CCC-E69631EFA0A6}" type="presOf" srcId="{EA0AE50C-2AD4-4F85-B90D-26C87D758DE4}" destId="{E21E810F-0B86-44D6-B913-525E4CECAC54}" srcOrd="1" destOrd="0" presId="urn:microsoft.com/office/officeart/2005/8/layout/process1"/>
    <dgm:cxn modelId="{D0884526-E578-4D85-BFD2-BA9C7AAE0602}" srcId="{24BB594A-9094-4988-B951-D0C33FD5D5AC}" destId="{9ADA0E70-30D6-48B6-84F6-9B010D4A0BBF}" srcOrd="2" destOrd="0" parTransId="{B6372BB9-15CA-41BD-BDC3-382F25D15345}" sibTransId="{EA0AE50C-2AD4-4F85-B90D-26C87D758DE4}"/>
    <dgm:cxn modelId="{20228935-678C-4A85-9113-3A4E87D8D51F}" srcId="{24BB594A-9094-4988-B951-D0C33FD5D5AC}" destId="{059545E6-B6A6-4212-9207-FA0D46F5C36F}" srcOrd="1" destOrd="0" parTransId="{70EB6A67-A1DA-4E7E-8C2E-6FCF9BFAF15B}" sibTransId="{FE405D8E-CDEE-4F9A-88F7-29B24B948587}"/>
    <dgm:cxn modelId="{6AA4183A-832E-489A-92A2-BD424430DA7C}" type="presOf" srcId="{24BB594A-9094-4988-B951-D0C33FD5D5AC}" destId="{1B7879DF-0C1C-4F5A-AA4E-0EEF51F842D7}" srcOrd="0" destOrd="0" presId="urn:microsoft.com/office/officeart/2005/8/layout/process1"/>
    <dgm:cxn modelId="{4DD77A3F-E9D1-40BD-8F37-31715E4D7A58}" type="presOf" srcId="{FE405D8E-CDEE-4F9A-88F7-29B24B948587}" destId="{65777293-B012-4FD0-A4F0-3990BCC3FD5C}" srcOrd="0" destOrd="0" presId="urn:microsoft.com/office/officeart/2005/8/layout/process1"/>
    <dgm:cxn modelId="{987DBA3F-F532-40D7-8CDC-A4A0F2DD2340}" srcId="{24BB594A-9094-4988-B951-D0C33FD5D5AC}" destId="{FA784D79-2BA4-46F6-98DF-5A4E23DCCA58}" srcOrd="3" destOrd="0" parTransId="{29D2FEAE-85CF-405E-A2D6-F931B5CBC13D}" sibTransId="{55444DDF-B877-4C16-8AD2-55B313452D5D}"/>
    <dgm:cxn modelId="{BEFA1A5D-4BDD-478A-8DA7-E62A76B8F9EF}" srcId="{24BB594A-9094-4988-B951-D0C33FD5D5AC}" destId="{064091FA-BECB-4DF1-B2A6-F5405959B8F3}" srcOrd="0" destOrd="0" parTransId="{05E169AF-0290-4E27-8F79-050658943112}" sibTransId="{9156C2A7-7E13-4A80-AB86-EBF6FD841030}"/>
    <dgm:cxn modelId="{62311464-A7F5-4C41-A0FD-B511A940A284}" srcId="{24BB594A-9094-4988-B951-D0C33FD5D5AC}" destId="{485D3473-90BA-4471-8E73-EAD6D00861A1}" srcOrd="4" destOrd="0" parTransId="{12977157-16C4-40D7-A50E-46E8E070ECD4}" sibTransId="{1F214845-07C5-4D24-AE2C-6E575FB2C1B7}"/>
    <dgm:cxn modelId="{2FAE6B6A-081B-422E-A2C5-883C0F441847}" type="presOf" srcId="{55444DDF-B877-4C16-8AD2-55B313452D5D}" destId="{D40E7427-0202-462E-8CDC-8251652046E4}" srcOrd="0" destOrd="0" presId="urn:microsoft.com/office/officeart/2005/8/layout/process1"/>
    <dgm:cxn modelId="{6BFE45BE-70CB-4E16-8B4E-033822454D9D}" type="presOf" srcId="{059545E6-B6A6-4212-9207-FA0D46F5C36F}" destId="{FCBFE499-7DB2-42D1-95E4-AF8FC3A44F25}" srcOrd="0" destOrd="0" presId="urn:microsoft.com/office/officeart/2005/8/layout/process1"/>
    <dgm:cxn modelId="{E67E7FC1-95B0-4B30-A23B-3EF9BB6FE4A9}" type="presOf" srcId="{FE405D8E-CDEE-4F9A-88F7-29B24B948587}" destId="{E55FDDF3-7947-4A04-A70E-0D95DD8EF61E}" srcOrd="1" destOrd="0" presId="urn:microsoft.com/office/officeart/2005/8/layout/process1"/>
    <dgm:cxn modelId="{F169BEC5-AEE5-480D-A01B-7D3A94961EAF}" type="presOf" srcId="{9ADA0E70-30D6-48B6-84F6-9B010D4A0BBF}" destId="{A576E733-AB71-4C50-9AA6-174DA082D80B}" srcOrd="0" destOrd="0" presId="urn:microsoft.com/office/officeart/2005/8/layout/process1"/>
    <dgm:cxn modelId="{6BF875CA-81FA-4ACA-A560-5D35639B6737}" type="presOf" srcId="{9156C2A7-7E13-4A80-AB86-EBF6FD841030}" destId="{C52AB5A4-F803-4D98-9085-1599B2F89B06}" srcOrd="1" destOrd="0" presId="urn:microsoft.com/office/officeart/2005/8/layout/process1"/>
    <dgm:cxn modelId="{76D4BDDA-E168-453B-AD6D-29A29CC11FD5}" type="presOf" srcId="{9156C2A7-7E13-4A80-AB86-EBF6FD841030}" destId="{141B716F-BB86-4747-9C21-A7DF919C1EC5}" srcOrd="0" destOrd="0" presId="urn:microsoft.com/office/officeart/2005/8/layout/process1"/>
    <dgm:cxn modelId="{7E3EECE9-64C4-4A04-BFDB-E205DA21307F}" type="presOf" srcId="{EA0AE50C-2AD4-4F85-B90D-26C87D758DE4}" destId="{905B265D-8CE2-498E-81E9-F61BC96F2D01}" srcOrd="0" destOrd="0" presId="urn:microsoft.com/office/officeart/2005/8/layout/process1"/>
    <dgm:cxn modelId="{ABC724F9-DD97-4ABC-A740-B6398623E15E}" type="presOf" srcId="{55444DDF-B877-4C16-8AD2-55B313452D5D}" destId="{EAC9DE13-63F3-4EB6-ACDE-B871937AA85F}" srcOrd="1" destOrd="0" presId="urn:microsoft.com/office/officeart/2005/8/layout/process1"/>
    <dgm:cxn modelId="{B4466AFD-C46D-491F-AF61-47AAE2CCECDA}" type="presOf" srcId="{FA784D79-2BA4-46F6-98DF-5A4E23DCCA58}" destId="{5F05C241-F84A-45A7-AEA9-89F1B296D6CF}" srcOrd="0" destOrd="0" presId="urn:microsoft.com/office/officeart/2005/8/layout/process1"/>
    <dgm:cxn modelId="{D741B065-D4A4-475A-A4A6-14295F71A9CA}" type="presParOf" srcId="{1B7879DF-0C1C-4F5A-AA4E-0EEF51F842D7}" destId="{6E1651EF-81B1-49BB-9412-EF6647F47FDA}" srcOrd="0" destOrd="0" presId="urn:microsoft.com/office/officeart/2005/8/layout/process1"/>
    <dgm:cxn modelId="{3463B322-8807-4540-ABA0-400B37F6F49B}" type="presParOf" srcId="{1B7879DF-0C1C-4F5A-AA4E-0EEF51F842D7}" destId="{141B716F-BB86-4747-9C21-A7DF919C1EC5}" srcOrd="1" destOrd="0" presId="urn:microsoft.com/office/officeart/2005/8/layout/process1"/>
    <dgm:cxn modelId="{9781231D-E991-4FBA-B38B-D80D824BE186}" type="presParOf" srcId="{141B716F-BB86-4747-9C21-A7DF919C1EC5}" destId="{C52AB5A4-F803-4D98-9085-1599B2F89B06}" srcOrd="0" destOrd="0" presId="urn:microsoft.com/office/officeart/2005/8/layout/process1"/>
    <dgm:cxn modelId="{91DDFD35-4191-4579-BA7C-FBCD16866DCB}" type="presParOf" srcId="{1B7879DF-0C1C-4F5A-AA4E-0EEF51F842D7}" destId="{FCBFE499-7DB2-42D1-95E4-AF8FC3A44F25}" srcOrd="2" destOrd="0" presId="urn:microsoft.com/office/officeart/2005/8/layout/process1"/>
    <dgm:cxn modelId="{73B87659-A8C7-4DB6-A9A6-A2861CCBE39E}" type="presParOf" srcId="{1B7879DF-0C1C-4F5A-AA4E-0EEF51F842D7}" destId="{65777293-B012-4FD0-A4F0-3990BCC3FD5C}" srcOrd="3" destOrd="0" presId="urn:microsoft.com/office/officeart/2005/8/layout/process1"/>
    <dgm:cxn modelId="{91B2D2BB-E0F0-4AB2-9FD0-5C098AC194E2}" type="presParOf" srcId="{65777293-B012-4FD0-A4F0-3990BCC3FD5C}" destId="{E55FDDF3-7947-4A04-A70E-0D95DD8EF61E}" srcOrd="0" destOrd="0" presId="urn:microsoft.com/office/officeart/2005/8/layout/process1"/>
    <dgm:cxn modelId="{CF25ACF4-3892-43BE-AC5A-69A37D81BCC3}" type="presParOf" srcId="{1B7879DF-0C1C-4F5A-AA4E-0EEF51F842D7}" destId="{A576E733-AB71-4C50-9AA6-174DA082D80B}" srcOrd="4" destOrd="0" presId="urn:microsoft.com/office/officeart/2005/8/layout/process1"/>
    <dgm:cxn modelId="{6B45B71D-BE03-4F54-B5D6-147F6D7DF920}" type="presParOf" srcId="{1B7879DF-0C1C-4F5A-AA4E-0EEF51F842D7}" destId="{905B265D-8CE2-498E-81E9-F61BC96F2D01}" srcOrd="5" destOrd="0" presId="urn:microsoft.com/office/officeart/2005/8/layout/process1"/>
    <dgm:cxn modelId="{55E8240F-8162-44BA-8CD4-760C62C3760B}" type="presParOf" srcId="{905B265D-8CE2-498E-81E9-F61BC96F2D01}" destId="{E21E810F-0B86-44D6-B913-525E4CECAC54}" srcOrd="0" destOrd="0" presId="urn:microsoft.com/office/officeart/2005/8/layout/process1"/>
    <dgm:cxn modelId="{BA7531BD-3EC6-455A-9C3C-75EF06B6B831}" type="presParOf" srcId="{1B7879DF-0C1C-4F5A-AA4E-0EEF51F842D7}" destId="{5F05C241-F84A-45A7-AEA9-89F1B296D6CF}" srcOrd="6" destOrd="0" presId="urn:microsoft.com/office/officeart/2005/8/layout/process1"/>
    <dgm:cxn modelId="{B0F2993E-5F0D-4083-BE2B-A4142AD9A0E8}" type="presParOf" srcId="{1B7879DF-0C1C-4F5A-AA4E-0EEF51F842D7}" destId="{D40E7427-0202-462E-8CDC-8251652046E4}" srcOrd="7" destOrd="0" presId="urn:microsoft.com/office/officeart/2005/8/layout/process1"/>
    <dgm:cxn modelId="{313E214E-DCD7-4D7F-B69C-4C1CFFB74FE0}" type="presParOf" srcId="{D40E7427-0202-462E-8CDC-8251652046E4}" destId="{EAC9DE13-63F3-4EB6-ACDE-B871937AA85F}" srcOrd="0" destOrd="0" presId="urn:microsoft.com/office/officeart/2005/8/layout/process1"/>
    <dgm:cxn modelId="{E5B549D0-3527-4BEE-9B48-B7FE084DFB81}" type="presParOf" srcId="{1B7879DF-0C1C-4F5A-AA4E-0EEF51F842D7}" destId="{63258823-A7AD-484A-87C4-40293A1F0FC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85FB9-356B-40C7-897E-7C47A651730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9690B23-42D3-4014-9D28-D3C8D7815E09}">
      <dgm:prSet phldrT="[Texto]" custT="1"/>
      <dgm:spPr>
        <a:solidFill>
          <a:srgbClr val="F9EBE3"/>
        </a:solidFill>
        <a:ln>
          <a:solidFill>
            <a:srgbClr val="B13C19"/>
          </a:solidFill>
        </a:ln>
      </dgm:spPr>
      <dgm:t>
        <a:bodyPr/>
        <a:lstStyle/>
        <a:p>
          <a:r>
            <a:rPr lang="pt-PT" sz="1050" dirty="0" err="1">
              <a:solidFill>
                <a:srgbClr val="B13C19"/>
              </a:solidFill>
              <a:latin typeface="ISOCTEUR" panose="020B0609020202020204" pitchFamily="49" charset="0"/>
            </a:rPr>
            <a:t>Forming</a:t>
          </a:r>
          <a:r>
            <a:rPr lang="pt-PT" sz="1050" dirty="0">
              <a:solidFill>
                <a:srgbClr val="B13C19"/>
              </a:solidFill>
              <a:latin typeface="ISOCTEUR" panose="020B0609020202020204" pitchFamily="49" charset="0"/>
            </a:rPr>
            <a:t> </a:t>
          </a:r>
          <a:r>
            <a:rPr lang="pt-PT" sz="1050" dirty="0" err="1">
              <a:solidFill>
                <a:srgbClr val="B13C19"/>
              </a:solidFill>
              <a:latin typeface="ISOCTEUR" panose="020B0609020202020204" pitchFamily="49" charset="0"/>
            </a:rPr>
            <a:t>and</a:t>
          </a:r>
          <a:r>
            <a:rPr lang="pt-PT" sz="1050" dirty="0">
              <a:solidFill>
                <a:srgbClr val="B13C19"/>
              </a:solidFill>
              <a:latin typeface="ISOCTEUR" panose="020B0609020202020204" pitchFamily="49" charset="0"/>
            </a:rPr>
            <a:t> </a:t>
          </a:r>
          <a:r>
            <a:rPr lang="pt-PT" sz="1050" dirty="0" err="1">
              <a:solidFill>
                <a:srgbClr val="B13C19"/>
              </a:solidFill>
              <a:latin typeface="ISOCTEUR" panose="020B0609020202020204" pitchFamily="49" charset="0"/>
            </a:rPr>
            <a:t>Storming</a:t>
          </a:r>
          <a:endParaRPr lang="pt-PT" sz="1050" dirty="0">
            <a:solidFill>
              <a:srgbClr val="B13C19"/>
            </a:solidFill>
          </a:endParaRPr>
        </a:p>
      </dgm:t>
    </dgm:pt>
    <dgm:pt modelId="{38CE7F4B-FE9C-4234-B900-A9EA629166B2}" type="parTrans" cxnId="{9A6264FC-6D36-4DF8-9C6C-FCB1BC1F8A4F}">
      <dgm:prSet/>
      <dgm:spPr/>
      <dgm:t>
        <a:bodyPr/>
        <a:lstStyle/>
        <a:p>
          <a:endParaRPr lang="pt-PT"/>
        </a:p>
      </dgm:t>
    </dgm:pt>
    <dgm:pt modelId="{A196A60E-B8D8-47EB-B6BD-E8979F37BB36}" type="sibTrans" cxnId="{9A6264FC-6D36-4DF8-9C6C-FCB1BC1F8A4F}">
      <dgm:prSet/>
      <dgm:spPr/>
      <dgm:t>
        <a:bodyPr/>
        <a:lstStyle/>
        <a:p>
          <a:endParaRPr lang="pt-PT"/>
        </a:p>
      </dgm:t>
    </dgm:pt>
    <dgm:pt modelId="{0264DD52-0B38-4916-83A8-7A034B238E36}">
      <dgm:prSet phldrT="[Texto]" custT="1"/>
      <dgm:spPr>
        <a:solidFill>
          <a:srgbClr val="ECC3AA"/>
        </a:solidFill>
        <a:ln>
          <a:solidFill>
            <a:srgbClr val="B13C19"/>
          </a:solidFill>
        </a:ln>
      </dgm:spPr>
      <dgm:t>
        <a:bodyPr/>
        <a:lstStyle/>
        <a:p>
          <a:r>
            <a:rPr lang="pt-PT" sz="1600" dirty="0" err="1">
              <a:solidFill>
                <a:srgbClr val="B13C19"/>
              </a:solidFill>
              <a:latin typeface="ISOCTEUR" panose="020B0609020202020204" pitchFamily="49" charset="0"/>
            </a:rPr>
            <a:t>Norming</a:t>
          </a:r>
          <a:endParaRPr lang="pt-PT" sz="1600" dirty="0">
            <a:solidFill>
              <a:srgbClr val="B13C19"/>
            </a:solidFill>
          </a:endParaRPr>
        </a:p>
      </dgm:t>
    </dgm:pt>
    <dgm:pt modelId="{F799A2FB-72B2-46B4-B2EE-950FF4D9FA6B}" type="parTrans" cxnId="{3015D04A-10D8-422F-8AE8-7E195A11510F}">
      <dgm:prSet/>
      <dgm:spPr/>
      <dgm:t>
        <a:bodyPr/>
        <a:lstStyle/>
        <a:p>
          <a:endParaRPr lang="pt-PT"/>
        </a:p>
      </dgm:t>
    </dgm:pt>
    <dgm:pt modelId="{D3ADC2DC-A013-4C58-8580-005EB9ECEE6F}" type="sibTrans" cxnId="{3015D04A-10D8-422F-8AE8-7E195A11510F}">
      <dgm:prSet/>
      <dgm:spPr/>
      <dgm:t>
        <a:bodyPr/>
        <a:lstStyle/>
        <a:p>
          <a:endParaRPr lang="pt-PT"/>
        </a:p>
      </dgm:t>
    </dgm:pt>
    <dgm:pt modelId="{509B09B5-BBC0-445E-9FD4-65E1E998DA15}">
      <dgm:prSet phldrT="[Texto]" custT="1"/>
      <dgm:spPr>
        <a:solidFill>
          <a:srgbClr val="B13C19"/>
        </a:solidFill>
        <a:ln>
          <a:solidFill>
            <a:srgbClr val="B13C19"/>
          </a:solidFill>
        </a:ln>
      </dgm:spPr>
      <dgm:t>
        <a:bodyPr/>
        <a:lstStyle/>
        <a:p>
          <a:r>
            <a:rPr lang="pt-PT" sz="1600" dirty="0" err="1">
              <a:latin typeface="ISOCTEUR" panose="020B0609020202020204" pitchFamily="49" charset="0"/>
            </a:rPr>
            <a:t>Performing</a:t>
          </a:r>
          <a:endParaRPr lang="pt-PT" sz="2100" dirty="0"/>
        </a:p>
      </dgm:t>
    </dgm:pt>
    <dgm:pt modelId="{53FD16E5-DD02-40E3-B6EC-849DC89D6858}" type="parTrans" cxnId="{F36553BB-154C-4A8F-B7C9-AA310A37DC33}">
      <dgm:prSet/>
      <dgm:spPr/>
      <dgm:t>
        <a:bodyPr/>
        <a:lstStyle/>
        <a:p>
          <a:endParaRPr lang="pt-PT"/>
        </a:p>
      </dgm:t>
    </dgm:pt>
    <dgm:pt modelId="{EFB7F16E-CC35-43FB-A387-D883C3DD6671}" type="sibTrans" cxnId="{F36553BB-154C-4A8F-B7C9-AA310A37DC33}">
      <dgm:prSet/>
      <dgm:spPr/>
      <dgm:t>
        <a:bodyPr/>
        <a:lstStyle/>
        <a:p>
          <a:endParaRPr lang="pt-PT"/>
        </a:p>
      </dgm:t>
    </dgm:pt>
    <dgm:pt modelId="{F24AEEC5-4937-4439-9208-BB1F017652B5}" type="pres">
      <dgm:prSet presAssocID="{95B85FB9-356B-40C7-897E-7C47A6517301}" presName="Name0" presStyleCnt="0">
        <dgm:presLayoutVars>
          <dgm:dir/>
          <dgm:animLvl val="lvl"/>
          <dgm:resizeHandles val="exact"/>
        </dgm:presLayoutVars>
      </dgm:prSet>
      <dgm:spPr/>
    </dgm:pt>
    <dgm:pt modelId="{1044DF34-F5BD-440E-BEF3-AA589F4BA47C}" type="pres">
      <dgm:prSet presAssocID="{C9690B23-42D3-4014-9D28-D3C8D7815E09}" presName="parTxOnly" presStyleLbl="node1" presStyleIdx="0" presStyleCnt="3" custScaleX="60168">
        <dgm:presLayoutVars>
          <dgm:chMax val="0"/>
          <dgm:chPref val="0"/>
          <dgm:bulletEnabled val="1"/>
        </dgm:presLayoutVars>
      </dgm:prSet>
      <dgm:spPr/>
    </dgm:pt>
    <dgm:pt modelId="{15479F25-BD9B-4B0B-BA8C-C91A3CB37222}" type="pres">
      <dgm:prSet presAssocID="{A196A60E-B8D8-47EB-B6BD-E8979F37BB36}" presName="parTxOnlySpace" presStyleCnt="0"/>
      <dgm:spPr/>
    </dgm:pt>
    <dgm:pt modelId="{35FD7EFD-1877-4CD4-AF09-2C5C90EC4880}" type="pres">
      <dgm:prSet presAssocID="{0264DD52-0B38-4916-83A8-7A034B238E36}" presName="parTxOnly" presStyleLbl="node1" presStyleIdx="1" presStyleCnt="3" custScaleX="174637">
        <dgm:presLayoutVars>
          <dgm:chMax val="0"/>
          <dgm:chPref val="0"/>
          <dgm:bulletEnabled val="1"/>
        </dgm:presLayoutVars>
      </dgm:prSet>
      <dgm:spPr/>
    </dgm:pt>
    <dgm:pt modelId="{FF83FA1E-3C35-47AF-8AFD-3E1274A8A399}" type="pres">
      <dgm:prSet presAssocID="{D3ADC2DC-A013-4C58-8580-005EB9ECEE6F}" presName="parTxOnlySpace" presStyleCnt="0"/>
      <dgm:spPr/>
    </dgm:pt>
    <dgm:pt modelId="{A5D0DB9B-A9EF-4CCF-853D-8DE2257CDCC8}" type="pres">
      <dgm:prSet presAssocID="{509B09B5-BBC0-445E-9FD4-65E1E998DA15}" presName="parTxOnly" presStyleLbl="node1" presStyleIdx="2" presStyleCnt="3" custScaleX="130996">
        <dgm:presLayoutVars>
          <dgm:chMax val="0"/>
          <dgm:chPref val="0"/>
          <dgm:bulletEnabled val="1"/>
        </dgm:presLayoutVars>
      </dgm:prSet>
      <dgm:spPr/>
    </dgm:pt>
  </dgm:ptLst>
  <dgm:cxnLst>
    <dgm:cxn modelId="{DB025C07-DF91-46EE-BDF7-73D263881FB4}" type="presOf" srcId="{95B85FB9-356B-40C7-897E-7C47A6517301}" destId="{F24AEEC5-4937-4439-9208-BB1F017652B5}" srcOrd="0" destOrd="0" presId="urn:microsoft.com/office/officeart/2005/8/layout/chevron1"/>
    <dgm:cxn modelId="{90651021-4527-4AAB-8724-2EB4A3C1B66D}" type="presOf" srcId="{509B09B5-BBC0-445E-9FD4-65E1E998DA15}" destId="{A5D0DB9B-A9EF-4CCF-853D-8DE2257CDCC8}" srcOrd="0" destOrd="0" presId="urn:microsoft.com/office/officeart/2005/8/layout/chevron1"/>
    <dgm:cxn modelId="{D0DF7522-4540-4D41-8258-CB267CCDBFE5}" type="presOf" srcId="{C9690B23-42D3-4014-9D28-D3C8D7815E09}" destId="{1044DF34-F5BD-440E-BEF3-AA589F4BA47C}" srcOrd="0" destOrd="0" presId="urn:microsoft.com/office/officeart/2005/8/layout/chevron1"/>
    <dgm:cxn modelId="{3015D04A-10D8-422F-8AE8-7E195A11510F}" srcId="{95B85FB9-356B-40C7-897E-7C47A6517301}" destId="{0264DD52-0B38-4916-83A8-7A034B238E36}" srcOrd="1" destOrd="0" parTransId="{F799A2FB-72B2-46B4-B2EE-950FF4D9FA6B}" sibTransId="{D3ADC2DC-A013-4C58-8580-005EB9ECEE6F}"/>
    <dgm:cxn modelId="{F36553BB-154C-4A8F-B7C9-AA310A37DC33}" srcId="{95B85FB9-356B-40C7-897E-7C47A6517301}" destId="{509B09B5-BBC0-445E-9FD4-65E1E998DA15}" srcOrd="2" destOrd="0" parTransId="{53FD16E5-DD02-40E3-B6EC-849DC89D6858}" sibTransId="{EFB7F16E-CC35-43FB-A387-D883C3DD6671}"/>
    <dgm:cxn modelId="{424EF5ED-8B2E-4824-A797-E1B2351C474C}" type="presOf" srcId="{0264DD52-0B38-4916-83A8-7A034B238E36}" destId="{35FD7EFD-1877-4CD4-AF09-2C5C90EC4880}" srcOrd="0" destOrd="0" presId="urn:microsoft.com/office/officeart/2005/8/layout/chevron1"/>
    <dgm:cxn modelId="{9A6264FC-6D36-4DF8-9C6C-FCB1BC1F8A4F}" srcId="{95B85FB9-356B-40C7-897E-7C47A6517301}" destId="{C9690B23-42D3-4014-9D28-D3C8D7815E09}" srcOrd="0" destOrd="0" parTransId="{38CE7F4B-FE9C-4234-B900-A9EA629166B2}" sibTransId="{A196A60E-B8D8-47EB-B6BD-E8979F37BB36}"/>
    <dgm:cxn modelId="{79F30071-1BE6-41D6-BCFF-AACEFD5E9776}" type="presParOf" srcId="{F24AEEC5-4937-4439-9208-BB1F017652B5}" destId="{1044DF34-F5BD-440E-BEF3-AA589F4BA47C}" srcOrd="0" destOrd="0" presId="urn:microsoft.com/office/officeart/2005/8/layout/chevron1"/>
    <dgm:cxn modelId="{D6129AA1-8EE6-4C16-BA13-332C403CC768}" type="presParOf" srcId="{F24AEEC5-4937-4439-9208-BB1F017652B5}" destId="{15479F25-BD9B-4B0B-BA8C-C91A3CB37222}" srcOrd="1" destOrd="0" presId="urn:microsoft.com/office/officeart/2005/8/layout/chevron1"/>
    <dgm:cxn modelId="{079B7EEA-E98C-4808-94AD-1AB5202087B8}" type="presParOf" srcId="{F24AEEC5-4937-4439-9208-BB1F017652B5}" destId="{35FD7EFD-1877-4CD4-AF09-2C5C90EC4880}" srcOrd="2" destOrd="0" presId="urn:microsoft.com/office/officeart/2005/8/layout/chevron1"/>
    <dgm:cxn modelId="{7AE5F2C3-A053-4FD7-A3CA-04AF9BA5B4FB}" type="presParOf" srcId="{F24AEEC5-4937-4439-9208-BB1F017652B5}" destId="{FF83FA1E-3C35-47AF-8AFD-3E1274A8A399}" srcOrd="3" destOrd="0" presId="urn:microsoft.com/office/officeart/2005/8/layout/chevron1"/>
    <dgm:cxn modelId="{514B4529-3987-43F7-BC96-700324A01224}" type="presParOf" srcId="{F24AEEC5-4937-4439-9208-BB1F017652B5}" destId="{A5D0DB9B-A9EF-4CCF-853D-8DE2257CDCC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841B7-9D36-4862-8A2A-D23FDC5DA26F}">
      <dsp:nvSpPr>
        <dsp:cNvPr id="0" name=""/>
        <dsp:cNvSpPr/>
      </dsp:nvSpPr>
      <dsp:spPr>
        <a:xfrm rot="5400000">
          <a:off x="-169415" y="182011"/>
          <a:ext cx="1197147" cy="838003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B13C19"/>
              </a:solidFill>
              <a:latin typeface="ISOCTEUR" panose="020B0609020202020204" pitchFamily="49" charset="0"/>
            </a:rPr>
            <a:t>Sprint A</a:t>
          </a:r>
        </a:p>
      </dsp:txBody>
      <dsp:txXfrm rot="-5400000">
        <a:off x="10158" y="421441"/>
        <a:ext cx="838003" cy="359144"/>
      </dsp:txXfrm>
    </dsp:sp>
    <dsp:sp modelId="{8FDFC46D-65D9-45EE-8230-031BD36EB22C}">
      <dsp:nvSpPr>
        <dsp:cNvPr id="0" name=""/>
        <dsp:cNvSpPr/>
      </dsp:nvSpPr>
      <dsp:spPr>
        <a:xfrm rot="5400000">
          <a:off x="5287524" y="-4447081"/>
          <a:ext cx="778555" cy="96775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noProof="0" dirty="0">
              <a:latin typeface="Lucida Console" panose="020B0609040504020204" pitchFamily="49" charset="0"/>
            </a:rPr>
            <a:t>Definição de modelo de domínio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noProof="0" dirty="0">
              <a:latin typeface="Lucida Console" panose="020B0609040504020204" pitchFamily="49" charset="0"/>
            </a:rPr>
            <a:t>Estabelecimento da base estrutural para o desenvolvimento</a:t>
          </a:r>
        </a:p>
      </dsp:txBody>
      <dsp:txXfrm rot="-5400000">
        <a:off x="838004" y="40445"/>
        <a:ext cx="9639590" cy="702543"/>
      </dsp:txXfrm>
    </dsp:sp>
    <dsp:sp modelId="{C8461923-FF01-414D-8063-86C176121096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B13C19"/>
              </a:solidFill>
              <a:latin typeface="ISOCTEUR" panose="020B0609020202020204" pitchFamily="49" charset="0"/>
            </a:rPr>
            <a:t>Sprint B</a:t>
          </a:r>
        </a:p>
      </dsp:txBody>
      <dsp:txXfrm rot="-5400000">
        <a:off x="1" y="1471212"/>
        <a:ext cx="838003" cy="359144"/>
      </dsp:txXfrm>
    </dsp:sp>
    <dsp:sp modelId="{F85A0C4B-9AEA-46AD-B8BD-685C1934AEB0}">
      <dsp:nvSpPr>
        <dsp:cNvPr id="0" name=""/>
        <dsp:cNvSpPr/>
      </dsp:nvSpPr>
      <dsp:spPr>
        <a:xfrm rot="5400000">
          <a:off x="5313329" y="-3397515"/>
          <a:ext cx="726943" cy="96775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000" kern="1200" noProof="0" dirty="0">
              <a:latin typeface="Lucida Console" panose="020B0609040504020204" pitchFamily="49" charset="0"/>
            </a:rPr>
            <a:t>Desenvolvimento de funcionalidades basilares: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000" kern="1200" noProof="0" dirty="0">
              <a:latin typeface="Lucida Console" panose="020B0609040504020204" pitchFamily="49" charset="0"/>
            </a:rPr>
            <a:t>Registo de produto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000" kern="1200" noProof="0" dirty="0">
              <a:latin typeface="Lucida Console" panose="020B0609040504020204" pitchFamily="49" charset="0"/>
            </a:rPr>
            <a:t>Registo de categorias de produto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PT" sz="1000" kern="1200" noProof="0" dirty="0">
              <a:latin typeface="Lucida Console" panose="020B0609040504020204" pitchFamily="49" charset="0"/>
            </a:rPr>
            <a:t>Registo de cliente</a:t>
          </a:r>
        </a:p>
      </dsp:txBody>
      <dsp:txXfrm rot="-5400000">
        <a:off x="838003" y="1113297"/>
        <a:ext cx="9642110" cy="655971"/>
      </dsp:txXfrm>
    </dsp:sp>
    <dsp:sp modelId="{049D63F3-9C20-4103-AAB9-1121B14CB020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rgbClr val="B13C19"/>
              </a:solidFill>
              <a:latin typeface="ISOCTEUR" panose="020B0609020202020204" pitchFamily="49" charset="0"/>
            </a:rPr>
            <a:t>Sprint C</a:t>
          </a:r>
        </a:p>
      </dsp:txBody>
      <dsp:txXfrm rot="-5400000">
        <a:off x="1" y="2520982"/>
        <a:ext cx="838003" cy="359144"/>
      </dsp:txXfrm>
    </dsp:sp>
    <dsp:sp modelId="{6BFE03F3-F854-4691-BA04-B22E42636FCB}">
      <dsp:nvSpPr>
        <dsp:cNvPr id="0" name=""/>
        <dsp:cNvSpPr/>
      </dsp:nvSpPr>
      <dsp:spPr>
        <a:xfrm rot="5400000">
          <a:off x="5310983" y="-2347745"/>
          <a:ext cx="731636" cy="96775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000" u="none" kern="1200" noProof="0" dirty="0">
              <a:latin typeface="Lucida Console" panose="020B0609040504020204" pitchFamily="49" charset="0"/>
            </a:rPr>
            <a:t>Definir e configurar o protocolo de comunicação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000" u="none" kern="1200" noProof="0" dirty="0">
              <a:latin typeface="Lucida Console" panose="020B0609040504020204" pitchFamily="49" charset="0"/>
            </a:rPr>
            <a:t>Desenvolvimento do AGV Manager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000" u="none" kern="1200" noProof="0" dirty="0">
              <a:latin typeface="Lucida Console" panose="020B0609040504020204" pitchFamily="49" charset="0"/>
            </a:rPr>
            <a:t>Desenvolvimento de um </a:t>
          </a:r>
          <a:r>
            <a:rPr lang="pt-PT" sz="1000" u="none" kern="1200" noProof="0" dirty="0" err="1">
              <a:latin typeface="Lucida Console" panose="020B0609040504020204" pitchFamily="49" charset="0"/>
            </a:rPr>
            <a:t>dashboard</a:t>
          </a:r>
          <a:r>
            <a:rPr lang="pt-PT" sz="1000" u="none" kern="1200" noProof="0" dirty="0">
              <a:latin typeface="Lucida Console" panose="020B0609040504020204" pitchFamily="49" charset="0"/>
            </a:rPr>
            <a:t> para ver o status dos </a:t>
          </a:r>
          <a:r>
            <a:rPr lang="pt-PT" sz="1000" u="none" kern="1200" noProof="0" dirty="0" err="1">
              <a:latin typeface="Lucida Console" panose="020B0609040504020204" pitchFamily="49" charset="0"/>
            </a:rPr>
            <a:t>AGVs</a:t>
          </a:r>
          <a:endParaRPr lang="pt-PT" sz="1000" u="none" kern="1200" noProof="0" dirty="0">
            <a:latin typeface="Lucida Console" panose="020B0609040504020204" pitchFamily="49" charset="0"/>
          </a:endParaRPr>
        </a:p>
      </dsp:txBody>
      <dsp:txXfrm rot="-5400000">
        <a:off x="838003" y="2160951"/>
        <a:ext cx="9641880" cy="660204"/>
      </dsp:txXfrm>
    </dsp:sp>
    <dsp:sp modelId="{6586F97D-ADE8-41BD-8776-91A70C59B10B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1" kern="1200" noProof="0" dirty="0">
              <a:solidFill>
                <a:srgbClr val="B13C19"/>
              </a:solidFill>
              <a:latin typeface="ISOCTEUR" panose="020B0609020202020204" pitchFamily="49" charset="0"/>
            </a:rPr>
            <a:t>Sprint D</a:t>
          </a:r>
        </a:p>
      </dsp:txBody>
      <dsp:txXfrm rot="-5400000">
        <a:off x="1" y="3570752"/>
        <a:ext cx="838003" cy="359144"/>
      </dsp:txXfrm>
    </dsp:sp>
    <dsp:sp modelId="{27FE978A-7DC5-4891-A108-431C35071415}">
      <dsp:nvSpPr>
        <dsp:cNvPr id="0" name=""/>
        <dsp:cNvSpPr/>
      </dsp:nvSpPr>
      <dsp:spPr>
        <a:xfrm rot="5400000">
          <a:off x="5287728" y="-1297974"/>
          <a:ext cx="778145" cy="96775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000" kern="1200" noProof="0" dirty="0">
              <a:latin typeface="Lucida Console" panose="020B0609040504020204" pitchFamily="49" charset="0"/>
            </a:rPr>
            <a:t>Permitir obter relatórios estatísticos das respostas aos questionários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000" kern="1200" noProof="0" dirty="0">
              <a:latin typeface="Lucida Console" panose="020B0609040504020204" pitchFamily="49" charset="0"/>
            </a:rPr>
            <a:t>Tornar as comunicações através do protocolo SPOMS2022 seguras/protegidas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000" kern="1200" noProof="0" dirty="0">
              <a:latin typeface="Lucida Console" panose="020B0609040504020204" pitchFamily="49" charset="0"/>
            </a:rPr>
            <a:t>Automatizar por completo o AGV Digital </a:t>
          </a:r>
          <a:r>
            <a:rPr lang="pt-PT" sz="1000" kern="1200" noProof="0" dirty="0" err="1">
              <a:latin typeface="Lucida Console" panose="020B0609040504020204" pitchFamily="49" charset="0"/>
            </a:rPr>
            <a:t>Twin</a:t>
          </a:r>
          <a:endParaRPr lang="pt-PT" sz="1000" kern="1200" noProof="0" dirty="0">
            <a:latin typeface="Lucida Console" panose="020B0609040504020204" pitchFamily="49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000" kern="1200" noProof="0" dirty="0">
              <a:latin typeface="Lucida Console" panose="020B0609040504020204" pitchFamily="49" charset="0"/>
            </a:rPr>
            <a:t>Atualizar o estado das </a:t>
          </a:r>
          <a:r>
            <a:rPr lang="pt-PT" sz="1000" kern="1200" noProof="0" dirty="0" err="1">
              <a:latin typeface="Lucida Console" panose="020B0609040504020204" pitchFamily="49" charset="0"/>
            </a:rPr>
            <a:t>Orders</a:t>
          </a:r>
          <a:endParaRPr lang="pt-PT" sz="1000" kern="1200" noProof="0" dirty="0">
            <a:latin typeface="Lucida Console" panose="020B0609040504020204" pitchFamily="49" charset="0"/>
          </a:endParaRPr>
        </a:p>
      </dsp:txBody>
      <dsp:txXfrm rot="-5400000">
        <a:off x="838003" y="3189737"/>
        <a:ext cx="9639610" cy="702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651EF-81B1-49BB-9412-EF6647F47FDA}">
      <dsp:nvSpPr>
        <dsp:cNvPr id="0" name=""/>
        <dsp:cNvSpPr/>
      </dsp:nvSpPr>
      <dsp:spPr>
        <a:xfrm>
          <a:off x="3594" y="0"/>
          <a:ext cx="1114181" cy="594225"/>
        </a:xfrm>
        <a:prstGeom prst="roundRect">
          <a:avLst>
            <a:gd name="adj" fmla="val 10000"/>
          </a:avLst>
        </a:prstGeom>
        <a:solidFill>
          <a:srgbClr val="F9EBE3"/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b="0" kern="1200" dirty="0">
              <a:solidFill>
                <a:srgbClr val="B13C19"/>
              </a:solidFill>
              <a:latin typeface="ISOCTEUR" panose="020B0609020202020204" pitchFamily="49" charset="0"/>
            </a:rPr>
            <a:t>LAPRIII</a:t>
          </a:r>
        </a:p>
      </dsp:txBody>
      <dsp:txXfrm>
        <a:off x="20998" y="17404"/>
        <a:ext cx="1079373" cy="559417"/>
      </dsp:txXfrm>
    </dsp:sp>
    <dsp:sp modelId="{141B716F-BB86-4747-9C21-A7DF919C1EC5}">
      <dsp:nvSpPr>
        <dsp:cNvPr id="0" name=""/>
        <dsp:cNvSpPr/>
      </dsp:nvSpPr>
      <dsp:spPr>
        <a:xfrm>
          <a:off x="1229193" y="158954"/>
          <a:ext cx="236206" cy="276316"/>
        </a:xfrm>
        <a:prstGeom prst="rightArrow">
          <a:avLst>
            <a:gd name="adj1" fmla="val 60000"/>
            <a:gd name="adj2" fmla="val 50000"/>
          </a:avLst>
        </a:prstGeom>
        <a:solidFill>
          <a:srgbClr val="F9EBE3"/>
        </a:solidFill>
        <a:ln>
          <a:solidFill>
            <a:srgbClr val="B13C19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229193" y="214217"/>
        <a:ext cx="165344" cy="165790"/>
      </dsp:txXfrm>
    </dsp:sp>
    <dsp:sp modelId="{FCBFE499-7DB2-42D1-95E4-AF8FC3A44F25}">
      <dsp:nvSpPr>
        <dsp:cNvPr id="0" name=""/>
        <dsp:cNvSpPr/>
      </dsp:nvSpPr>
      <dsp:spPr>
        <a:xfrm>
          <a:off x="1563447" y="0"/>
          <a:ext cx="1114181" cy="594225"/>
        </a:xfrm>
        <a:prstGeom prst="roundRect">
          <a:avLst>
            <a:gd name="adj" fmla="val 10000"/>
          </a:avLst>
        </a:prstGeom>
        <a:solidFill>
          <a:srgbClr val="ECC3AA"/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>
              <a:solidFill>
                <a:srgbClr val="B13C19"/>
              </a:solidFill>
              <a:latin typeface="ISOCTEUR" panose="020B0609020202020204" pitchFamily="49" charset="0"/>
            </a:rPr>
            <a:t>Sprint A</a:t>
          </a:r>
        </a:p>
      </dsp:txBody>
      <dsp:txXfrm>
        <a:off x="1580851" y="17404"/>
        <a:ext cx="1079373" cy="559417"/>
      </dsp:txXfrm>
    </dsp:sp>
    <dsp:sp modelId="{65777293-B012-4FD0-A4F0-3990BCC3FD5C}">
      <dsp:nvSpPr>
        <dsp:cNvPr id="0" name=""/>
        <dsp:cNvSpPr/>
      </dsp:nvSpPr>
      <dsp:spPr>
        <a:xfrm>
          <a:off x="2789047" y="158954"/>
          <a:ext cx="236206" cy="276316"/>
        </a:xfrm>
        <a:prstGeom prst="rightArrow">
          <a:avLst>
            <a:gd name="adj1" fmla="val 60000"/>
            <a:gd name="adj2" fmla="val 50000"/>
          </a:avLst>
        </a:prstGeom>
        <a:solidFill>
          <a:srgbClr val="ECC3AA"/>
        </a:solidFill>
        <a:ln>
          <a:solidFill>
            <a:srgbClr val="B13C19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>
        <a:off x="2789047" y="214217"/>
        <a:ext cx="165344" cy="165790"/>
      </dsp:txXfrm>
    </dsp:sp>
    <dsp:sp modelId="{A576E733-AB71-4C50-9AA6-174DA082D80B}">
      <dsp:nvSpPr>
        <dsp:cNvPr id="0" name=""/>
        <dsp:cNvSpPr/>
      </dsp:nvSpPr>
      <dsp:spPr>
        <a:xfrm>
          <a:off x="3123301" y="0"/>
          <a:ext cx="1114181" cy="594225"/>
        </a:xfrm>
        <a:prstGeom prst="roundRect">
          <a:avLst>
            <a:gd name="adj" fmla="val 10000"/>
          </a:avLst>
        </a:prstGeom>
        <a:solidFill>
          <a:srgbClr val="ECC3AA"/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>
              <a:solidFill>
                <a:srgbClr val="B13C19"/>
              </a:solidFill>
              <a:latin typeface="ISOCTEUR" panose="020B0609020202020204" pitchFamily="49" charset="0"/>
            </a:rPr>
            <a:t>Sprint B</a:t>
          </a:r>
        </a:p>
      </dsp:txBody>
      <dsp:txXfrm>
        <a:off x="3140705" y="17404"/>
        <a:ext cx="1079373" cy="559417"/>
      </dsp:txXfrm>
    </dsp:sp>
    <dsp:sp modelId="{905B265D-8CE2-498E-81E9-F61BC96F2D01}">
      <dsp:nvSpPr>
        <dsp:cNvPr id="0" name=""/>
        <dsp:cNvSpPr/>
      </dsp:nvSpPr>
      <dsp:spPr>
        <a:xfrm>
          <a:off x="4348900" y="158954"/>
          <a:ext cx="236206" cy="276316"/>
        </a:xfrm>
        <a:prstGeom prst="rightArrow">
          <a:avLst>
            <a:gd name="adj1" fmla="val 60000"/>
            <a:gd name="adj2" fmla="val 50000"/>
          </a:avLst>
        </a:prstGeom>
        <a:solidFill>
          <a:srgbClr val="ECC3AA"/>
        </a:solidFill>
        <a:ln>
          <a:solidFill>
            <a:srgbClr val="B13C19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>
        <a:off x="4348900" y="214217"/>
        <a:ext cx="165344" cy="165790"/>
      </dsp:txXfrm>
    </dsp:sp>
    <dsp:sp modelId="{5F05C241-F84A-45A7-AEA9-89F1B296D6CF}">
      <dsp:nvSpPr>
        <dsp:cNvPr id="0" name=""/>
        <dsp:cNvSpPr/>
      </dsp:nvSpPr>
      <dsp:spPr>
        <a:xfrm>
          <a:off x="4683155" y="0"/>
          <a:ext cx="1114181" cy="594225"/>
        </a:xfrm>
        <a:prstGeom prst="roundRect">
          <a:avLst>
            <a:gd name="adj" fmla="val 10000"/>
          </a:avLst>
        </a:prstGeom>
        <a:solidFill>
          <a:srgbClr val="B13C19"/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>
              <a:latin typeface="ISOCTEUR" panose="020B0609020202020204" pitchFamily="49" charset="0"/>
            </a:rPr>
            <a:t>Sprint C</a:t>
          </a:r>
        </a:p>
      </dsp:txBody>
      <dsp:txXfrm>
        <a:off x="4700559" y="17404"/>
        <a:ext cx="1079373" cy="559417"/>
      </dsp:txXfrm>
    </dsp:sp>
    <dsp:sp modelId="{D40E7427-0202-462E-8CDC-8251652046E4}">
      <dsp:nvSpPr>
        <dsp:cNvPr id="0" name=""/>
        <dsp:cNvSpPr/>
      </dsp:nvSpPr>
      <dsp:spPr>
        <a:xfrm>
          <a:off x="5908754" y="158954"/>
          <a:ext cx="236206" cy="276316"/>
        </a:xfrm>
        <a:prstGeom prst="rightArrow">
          <a:avLst>
            <a:gd name="adj1" fmla="val 60000"/>
            <a:gd name="adj2" fmla="val 50000"/>
          </a:avLst>
        </a:prstGeom>
        <a:solidFill>
          <a:srgbClr val="B13C19"/>
        </a:solidFill>
        <a:ln>
          <a:solidFill>
            <a:srgbClr val="B13C19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100" kern="1200"/>
        </a:p>
      </dsp:txBody>
      <dsp:txXfrm>
        <a:off x="5908754" y="214217"/>
        <a:ext cx="165344" cy="165790"/>
      </dsp:txXfrm>
    </dsp:sp>
    <dsp:sp modelId="{63258823-A7AD-484A-87C4-40293A1F0FC8}">
      <dsp:nvSpPr>
        <dsp:cNvPr id="0" name=""/>
        <dsp:cNvSpPr/>
      </dsp:nvSpPr>
      <dsp:spPr>
        <a:xfrm>
          <a:off x="6243008" y="0"/>
          <a:ext cx="1114181" cy="594225"/>
        </a:xfrm>
        <a:prstGeom prst="roundRect">
          <a:avLst>
            <a:gd name="adj" fmla="val 10000"/>
          </a:avLst>
        </a:prstGeom>
        <a:solidFill>
          <a:srgbClr val="B13C19"/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>
              <a:latin typeface="ISOCTEUR" panose="020B0609020202020204" pitchFamily="49" charset="0"/>
            </a:rPr>
            <a:t>Sprint D</a:t>
          </a:r>
        </a:p>
      </dsp:txBody>
      <dsp:txXfrm>
        <a:off x="6260412" y="17404"/>
        <a:ext cx="1079373" cy="5594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4DF34-F5BD-440E-BEF3-AA589F4BA47C}">
      <dsp:nvSpPr>
        <dsp:cNvPr id="0" name=""/>
        <dsp:cNvSpPr/>
      </dsp:nvSpPr>
      <dsp:spPr>
        <a:xfrm>
          <a:off x="1542" y="0"/>
          <a:ext cx="1280210" cy="451699"/>
        </a:xfrm>
        <a:prstGeom prst="chevron">
          <a:avLst/>
        </a:prstGeom>
        <a:solidFill>
          <a:srgbClr val="F9EBE3"/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50" kern="1200" dirty="0" err="1">
              <a:solidFill>
                <a:srgbClr val="B13C19"/>
              </a:solidFill>
              <a:latin typeface="ISOCTEUR" panose="020B0609020202020204" pitchFamily="49" charset="0"/>
            </a:rPr>
            <a:t>Forming</a:t>
          </a:r>
          <a:r>
            <a:rPr lang="pt-PT" sz="1050" kern="1200" dirty="0">
              <a:solidFill>
                <a:srgbClr val="B13C19"/>
              </a:solidFill>
              <a:latin typeface="ISOCTEUR" panose="020B0609020202020204" pitchFamily="49" charset="0"/>
            </a:rPr>
            <a:t> </a:t>
          </a:r>
          <a:r>
            <a:rPr lang="pt-PT" sz="1050" kern="1200" dirty="0" err="1">
              <a:solidFill>
                <a:srgbClr val="B13C19"/>
              </a:solidFill>
              <a:latin typeface="ISOCTEUR" panose="020B0609020202020204" pitchFamily="49" charset="0"/>
            </a:rPr>
            <a:t>and</a:t>
          </a:r>
          <a:r>
            <a:rPr lang="pt-PT" sz="1050" kern="1200" dirty="0">
              <a:solidFill>
                <a:srgbClr val="B13C19"/>
              </a:solidFill>
              <a:latin typeface="ISOCTEUR" panose="020B0609020202020204" pitchFamily="49" charset="0"/>
            </a:rPr>
            <a:t> </a:t>
          </a:r>
          <a:r>
            <a:rPr lang="pt-PT" sz="1050" kern="1200" dirty="0" err="1">
              <a:solidFill>
                <a:srgbClr val="B13C19"/>
              </a:solidFill>
              <a:latin typeface="ISOCTEUR" panose="020B0609020202020204" pitchFamily="49" charset="0"/>
            </a:rPr>
            <a:t>Storming</a:t>
          </a:r>
          <a:endParaRPr lang="pt-PT" sz="1050" kern="1200" dirty="0">
            <a:solidFill>
              <a:srgbClr val="B13C19"/>
            </a:solidFill>
          </a:endParaRPr>
        </a:p>
      </dsp:txBody>
      <dsp:txXfrm>
        <a:off x="227392" y="0"/>
        <a:ext cx="828511" cy="451699"/>
      </dsp:txXfrm>
    </dsp:sp>
    <dsp:sp modelId="{35FD7EFD-1877-4CD4-AF09-2C5C90EC4880}">
      <dsp:nvSpPr>
        <dsp:cNvPr id="0" name=""/>
        <dsp:cNvSpPr/>
      </dsp:nvSpPr>
      <dsp:spPr>
        <a:xfrm>
          <a:off x="1068979" y="0"/>
          <a:ext cx="3715797" cy="451699"/>
        </a:xfrm>
        <a:prstGeom prst="chevron">
          <a:avLst/>
        </a:prstGeom>
        <a:solidFill>
          <a:srgbClr val="ECC3AA"/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>
              <a:solidFill>
                <a:srgbClr val="B13C19"/>
              </a:solidFill>
              <a:latin typeface="ISOCTEUR" panose="020B0609020202020204" pitchFamily="49" charset="0"/>
            </a:rPr>
            <a:t>Norming</a:t>
          </a:r>
          <a:endParaRPr lang="pt-PT" sz="1600" kern="1200" dirty="0">
            <a:solidFill>
              <a:srgbClr val="B13C19"/>
            </a:solidFill>
          </a:endParaRPr>
        </a:p>
      </dsp:txBody>
      <dsp:txXfrm>
        <a:off x="1294829" y="0"/>
        <a:ext cx="3264098" cy="451699"/>
      </dsp:txXfrm>
    </dsp:sp>
    <dsp:sp modelId="{A5D0DB9B-A9EF-4CCF-853D-8DE2257CDCC8}">
      <dsp:nvSpPr>
        <dsp:cNvPr id="0" name=""/>
        <dsp:cNvSpPr/>
      </dsp:nvSpPr>
      <dsp:spPr>
        <a:xfrm>
          <a:off x="4572005" y="0"/>
          <a:ext cx="2787236" cy="451699"/>
        </a:xfrm>
        <a:prstGeom prst="chevron">
          <a:avLst/>
        </a:prstGeom>
        <a:solidFill>
          <a:srgbClr val="B13C19"/>
        </a:solidFill>
        <a:ln w="12700" cap="flat" cmpd="sng" algn="ctr">
          <a:solidFill>
            <a:srgbClr val="B13C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>
              <a:latin typeface="ISOCTEUR" panose="020B0609020202020204" pitchFamily="49" charset="0"/>
            </a:rPr>
            <a:t>Performing</a:t>
          </a:r>
          <a:endParaRPr lang="pt-PT" sz="2100" kern="1200" dirty="0"/>
        </a:p>
      </dsp:txBody>
      <dsp:txXfrm>
        <a:off x="4797855" y="0"/>
        <a:ext cx="2335537" cy="451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C3462-2CD8-01FB-4D7A-12F69858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975EF2-7C22-2473-F446-E4E7D01D9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91A767A-4477-8603-CB59-69FB5F5C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9A60-7C71-4432-87C7-9D8BD76EA65E}" type="datetimeFigureOut">
              <a:rPr lang="en-GB" smtClean="0"/>
              <a:t>19/06/2022</a:t>
            </a:fld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AC3885-B81C-92F6-D953-6FB9A8C1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B7FA21-E07D-E7DB-6F2E-21F6AD7D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07AA-CF03-439D-9852-56E25FB2526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51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B72F8-43CB-3113-7E3A-16E59469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160484D-B06D-8AD2-1BE8-EE6631400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D0C79E-CE04-9E59-F491-621555B2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9A60-7C71-4432-87C7-9D8BD76EA65E}" type="datetimeFigureOut">
              <a:rPr lang="en-GB" smtClean="0"/>
              <a:t>19/06/2022</a:t>
            </a:fld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CD04082-AF12-367E-2D14-1143CBCA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B00EEB-35FB-5C23-389F-55EE8005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07AA-CF03-439D-9852-56E25FB2526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7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C9E6AD-7F98-ABC6-15D8-11FAF87E8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6F06ED2-4E40-266D-3C1B-9CBAA039E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459B541-C7C1-23FC-0C6E-9147A51C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9A60-7C71-4432-87C7-9D8BD76EA65E}" type="datetimeFigureOut">
              <a:rPr lang="en-GB" smtClean="0"/>
              <a:t>19/06/2022</a:t>
            </a:fld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AA685A-1419-6992-81C0-3F960239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324A61-979E-7873-523A-7925D61B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07AA-CF03-439D-9852-56E25FB2526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53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F1B9-488C-C7B7-2D14-84656778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7F6F22-21F8-E095-7EB6-EE8E66CB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79EFC7-4E8B-054F-F3F9-D89B7EA4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9A60-7C71-4432-87C7-9D8BD76EA65E}" type="datetimeFigureOut">
              <a:rPr lang="en-GB" smtClean="0"/>
              <a:t>19/06/2022</a:t>
            </a:fld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C669CD-0C64-2F31-244D-5687199A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7DA7DB-6BD2-AE88-0E30-2F6E3EB4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07AA-CF03-439D-9852-56E25FB2526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9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B3D0A-198E-0832-1AC9-FF84C2D5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E66E18D-8814-8B59-0DB4-A7863A063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D91A0D-A5B5-8DFB-F03B-C3E87A17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9A60-7C71-4432-87C7-9D8BD76EA65E}" type="datetimeFigureOut">
              <a:rPr lang="en-GB" smtClean="0"/>
              <a:t>19/06/2022</a:t>
            </a:fld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E36852-696E-B2CE-AF9C-C3021A34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6BBC43-F474-3AAF-DD2A-33B802FD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07AA-CF03-439D-9852-56E25FB2526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71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9FD70-98F5-68D8-FBA4-6F10EA5A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167B76-B056-DF96-5D25-43C3F801C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8646E87-EA85-4DD8-0BD9-6B842184A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DBAB30E-D0F1-5494-4DEE-3E575FAB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9A60-7C71-4432-87C7-9D8BD76EA65E}" type="datetimeFigureOut">
              <a:rPr lang="en-GB" smtClean="0"/>
              <a:t>19/06/2022</a:t>
            </a:fld>
            <a:endParaRPr lang="en-GB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8AD9BCD-EA8A-FBBA-A377-D164649A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DA6E8FE-7A2B-3A27-B9D3-C2CB82BE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07AA-CF03-439D-9852-56E25FB2526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13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6D360-19A5-A744-F565-605515EA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95D8FBE-E48E-77ED-661B-3A995CFB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4236931-5B91-A79F-7E30-8857CEFD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E57ABC3-5EBB-555D-E1F5-EB8B5FE9F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F6BE0F8-27DD-4DD4-DD43-40C5B5F0C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B1C502C-A223-9D48-A508-FB35F12E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9A60-7C71-4432-87C7-9D8BD76EA65E}" type="datetimeFigureOut">
              <a:rPr lang="en-GB" smtClean="0"/>
              <a:t>19/06/2022</a:t>
            </a:fld>
            <a:endParaRPr lang="en-GB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A2B0320-6D60-63BB-1C1F-0BFEB5D0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AC7EC3E-0003-7899-3DD3-A3166418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07AA-CF03-439D-9852-56E25FB2526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0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AE04-21D2-DA7A-7761-CC20A57B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81B1630-63C8-8CB3-DB04-1672C170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9A60-7C71-4432-87C7-9D8BD76EA65E}" type="datetimeFigureOut">
              <a:rPr lang="en-GB" smtClean="0"/>
              <a:t>19/06/2022</a:t>
            </a:fld>
            <a:endParaRPr lang="en-GB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D68602A-50CB-DB18-ADBE-7D4958AD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DA2DEC7-7282-EC3C-B35A-9C2B0921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07AA-CF03-439D-9852-56E25FB2526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83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714D819-2F4A-0933-57AA-BA2784F4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9A60-7C71-4432-87C7-9D8BD76EA65E}" type="datetimeFigureOut">
              <a:rPr lang="en-GB" smtClean="0"/>
              <a:t>19/06/2022</a:t>
            </a:fld>
            <a:endParaRPr lang="en-GB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427A546-95E0-35C4-C816-394D8B9A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B77E8B3-C285-D946-9201-2308C133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07AA-CF03-439D-9852-56E25FB2526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21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E28EA-9D09-4E02-15EA-F923B7A1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488DF4-3490-E711-CB73-19448CAE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FE52079-9E6E-0B8F-AAB8-62E32659C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86CD40-687E-C159-07A2-C6CEEAED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9A60-7C71-4432-87C7-9D8BD76EA65E}" type="datetimeFigureOut">
              <a:rPr lang="en-GB" smtClean="0"/>
              <a:t>19/06/2022</a:t>
            </a:fld>
            <a:endParaRPr lang="en-GB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F5F1E39-B04E-7D0A-DC88-C0318C2C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E473B04-ED97-D017-0235-0E555B9F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07AA-CF03-439D-9852-56E25FB2526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59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5F485-CCA2-36AD-7C92-B730D61B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57E2B69-640B-ACC5-0732-BC52027FC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9676EFE-4953-18B5-F1A5-40732ACFA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445B512-919E-CA4A-1E21-12AAA25B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9A60-7C71-4432-87C7-9D8BD76EA65E}" type="datetimeFigureOut">
              <a:rPr lang="en-GB" smtClean="0"/>
              <a:t>19/06/2022</a:t>
            </a:fld>
            <a:endParaRPr lang="en-GB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CE21613-DFC6-6EA7-C325-CD8DCCEF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5A128ED-24AA-91F5-45CA-D1A8C0C2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07AA-CF03-439D-9852-56E25FB2526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35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B7C280A-A9AE-94D5-2363-A3FF173D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E5E81A8-6A14-98B9-2A98-9B3E03522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FCE13E-3C2B-5AE6-D408-2A9D269CC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9A60-7C71-4432-87C7-9D8BD76EA65E}" type="datetimeFigureOut">
              <a:rPr lang="en-GB" smtClean="0"/>
              <a:t>19/06/2022</a:t>
            </a:fld>
            <a:endParaRPr lang="en-GB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438CA0-1CDE-3562-A755-DB5A4F518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3FDAFA-3525-5DBC-6C70-9FB4C27B0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07AA-CF03-439D-9852-56E25FB2526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4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C01D6-1D8B-ED78-6798-6BBB2C49F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ISOCTEUR" panose="020B0609020202020204" pitchFamily="49" charset="0"/>
              </a:rPr>
              <a:t>LAPR4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56E86-6AE7-877B-55C4-930BA9BD5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50912"/>
          </a:xfrm>
        </p:spPr>
        <p:txBody>
          <a:bodyPr>
            <a:normAutofit lnSpcReduction="10000"/>
          </a:bodyPr>
          <a:lstStyle/>
          <a:p>
            <a:r>
              <a:rPr lang="en-GB" sz="3200" dirty="0">
                <a:solidFill>
                  <a:srgbClr val="92D050"/>
                </a:solidFill>
                <a:latin typeface="ISOCTEUR" panose="020B0609020202020204" pitchFamily="49" charset="0"/>
              </a:rPr>
              <a:t>SPOMS</a:t>
            </a:r>
            <a:endParaRPr lang="en-GB" dirty="0">
              <a:solidFill>
                <a:srgbClr val="92D050"/>
              </a:solidFill>
              <a:latin typeface="ISOCTEUR" panose="020B0609020202020204" pitchFamily="49" charset="0"/>
            </a:endParaRPr>
          </a:p>
          <a:p>
            <a:r>
              <a:rPr lang="en-GB" dirty="0">
                <a:latin typeface="ISOCTEUR" panose="020B0609020202020204" pitchFamily="49" charset="0"/>
              </a:rPr>
              <a:t>2NA-02</a:t>
            </a:r>
          </a:p>
          <a:p>
            <a:endParaRPr lang="en-GB" dirty="0">
              <a:latin typeface="ISOCTEUR" panose="020B0609020202020204" pitchFamily="49" charset="0"/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BD3C4A5C-F05D-5D09-77FB-332F68477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342900"/>
            <a:ext cx="1905000" cy="5655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B6D31A-F9FF-C7C4-8981-D6FD824B2B52}"/>
              </a:ext>
            </a:extLst>
          </p:cNvPr>
          <p:cNvSpPr txBox="1"/>
          <p:nvPr/>
        </p:nvSpPr>
        <p:spPr>
          <a:xfrm>
            <a:off x="8001001" y="5172075"/>
            <a:ext cx="3857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B13C19"/>
                </a:solidFill>
                <a:latin typeface="Lucida Console" panose="020B0609040504020204" pitchFamily="49" charset="0"/>
              </a:rPr>
              <a:t>1151399 – Afonso Pimentel</a:t>
            </a:r>
          </a:p>
          <a:p>
            <a:r>
              <a:rPr lang="en-GB" sz="1600" b="1" dirty="0">
                <a:solidFill>
                  <a:srgbClr val="B13C19"/>
                </a:solidFill>
                <a:latin typeface="Lucida Console" panose="020B0609040504020204" pitchFamily="49" charset="0"/>
              </a:rPr>
              <a:t>1181654 – José Pinto</a:t>
            </a:r>
          </a:p>
          <a:p>
            <a:r>
              <a:rPr lang="en-GB" sz="1600" b="1" dirty="0">
                <a:solidFill>
                  <a:srgbClr val="B13C19"/>
                </a:solidFill>
                <a:latin typeface="Lucida Console" panose="020B0609040504020204" pitchFamily="49" charset="0"/>
              </a:rPr>
              <a:t>1181544 – Pedro Matias</a:t>
            </a:r>
          </a:p>
          <a:p>
            <a:r>
              <a:rPr lang="en-GB" sz="1600" b="1" dirty="0">
                <a:solidFill>
                  <a:srgbClr val="B13C19"/>
                </a:solidFill>
                <a:latin typeface="Lucida Console" panose="020B0609040504020204" pitchFamily="49" charset="0"/>
              </a:rPr>
              <a:t>1181350 – Ricardo Ribeiro</a:t>
            </a:r>
          </a:p>
          <a:p>
            <a:r>
              <a:rPr lang="en-GB" sz="1600" b="1" dirty="0">
                <a:solidFill>
                  <a:srgbClr val="B13C19"/>
                </a:solidFill>
                <a:latin typeface="Lucida Console" panose="020B0609040504020204" pitchFamily="49" charset="0"/>
              </a:rPr>
              <a:t>1181357 – Rui Rafael</a:t>
            </a:r>
          </a:p>
        </p:txBody>
      </p:sp>
    </p:spTree>
    <p:extLst>
      <p:ext uri="{BB962C8B-B14F-4D97-AF65-F5344CB8AC3E}">
        <p14:creationId xmlns:p14="http://schemas.microsoft.com/office/powerpoint/2010/main" val="176433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0222AB-8992-AE6B-BAAE-272DF47D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rgbClr val="B13C19"/>
                </a:solidFill>
                <a:latin typeface="ISOCTEUR" panose="020B0609020202020204" pitchFamily="49" charset="0"/>
              </a:rPr>
              <a:t>Liderança</a:t>
            </a:r>
          </a:p>
        </p:txBody>
      </p:sp>
      <p:pic>
        <p:nvPicPr>
          <p:cNvPr id="2052" name="Picture 4" descr="7 vezes em que José Mourinho &quot;causou&quot;">
            <a:extLst>
              <a:ext uri="{FF2B5EF4-FFF2-40B4-BE49-F238E27FC236}">
                <a16:creationId xmlns:a16="http://schemas.microsoft.com/office/drawing/2014/main" id="{3DB52B41-B2AA-B699-66F3-CFD352A6D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0" b="13640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9613051-DFFD-3AAD-87FA-52CBD5CF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1807305"/>
          </a:xfrm>
        </p:spPr>
        <p:txBody>
          <a:bodyPr>
            <a:normAutofit/>
          </a:bodyPr>
          <a:lstStyle/>
          <a:p>
            <a:r>
              <a:rPr lang="pt-PT" sz="1400" dirty="0">
                <a:latin typeface="Lucida Console" panose="020B0609040504020204" pitchFamily="49" charset="0"/>
              </a:rPr>
              <a:t>Temos o Rui como </a:t>
            </a:r>
            <a:r>
              <a:rPr lang="pt-PT" sz="1400" b="1" dirty="0" err="1">
                <a:solidFill>
                  <a:srgbClr val="B13C19"/>
                </a:solidFill>
                <a:latin typeface="Lucida Console" panose="020B0609040504020204" pitchFamily="49" charset="0"/>
              </a:rPr>
              <a:t>Scrum</a:t>
            </a:r>
            <a:r>
              <a:rPr lang="pt-PT" sz="1400" b="1" dirty="0">
                <a:solidFill>
                  <a:srgbClr val="B13C19"/>
                </a:solidFill>
                <a:latin typeface="Lucida Console" panose="020B0609040504020204" pitchFamily="49" charset="0"/>
              </a:rPr>
              <a:t> Master </a:t>
            </a:r>
            <a:r>
              <a:rPr lang="pt-PT" sz="1400" dirty="0">
                <a:latin typeface="Lucida Console" panose="020B0609040504020204" pitchFamily="49" charset="0"/>
              </a:rPr>
              <a:t>designado, é o nosso líder por exemplo e por eleição. Mas todos acabamos por liderar o grupo num sentido se sentirmos que perdemos o foco. </a:t>
            </a:r>
          </a:p>
          <a:p>
            <a:r>
              <a:rPr lang="pt-PT" sz="1400" dirty="0">
                <a:latin typeface="Lucida Console" panose="020B0609040504020204" pitchFamily="49" charset="0"/>
              </a:rPr>
              <a:t>Por mais que haja uma hierarquia definida, a </a:t>
            </a:r>
            <a:r>
              <a:rPr lang="pt-PT" sz="1400" b="1" dirty="0">
                <a:solidFill>
                  <a:srgbClr val="B13C19"/>
                </a:solidFill>
                <a:latin typeface="Lucida Console" panose="020B0609040504020204" pitchFamily="49" charset="0"/>
              </a:rPr>
              <a:t>democracia</a:t>
            </a:r>
            <a:r>
              <a:rPr lang="pt-PT" sz="1400" dirty="0">
                <a:latin typeface="Lucida Console" panose="020B0609040504020204" pitchFamily="49" charset="0"/>
              </a:rPr>
              <a:t> e a discussão é sempre promovida e partilhada.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F97CBF3-4A5D-2EBE-2271-0C618466A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79" y="365125"/>
            <a:ext cx="163629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1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222AB-8992-AE6B-BAAE-272DF47D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rgbClr val="B13C19"/>
                </a:solidFill>
                <a:latin typeface="ISOCTEUR" panose="020B0609020202020204" pitchFamily="49" charset="0"/>
              </a:rPr>
              <a:t>Liderança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9613051-DFFD-3AAD-87FA-52CBD5CF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pt-PT" sz="1700" dirty="0">
                <a:latin typeface="Lucida Console" panose="020B0609040504020204" pitchFamily="49" charset="0"/>
              </a:rPr>
              <a:t>O grupo teve uma </a:t>
            </a:r>
            <a:r>
              <a:rPr lang="pt-PT" sz="1700" dirty="0">
                <a:solidFill>
                  <a:srgbClr val="B13C19"/>
                </a:solidFill>
                <a:latin typeface="Lucida Console" panose="020B0609040504020204" pitchFamily="49" charset="0"/>
              </a:rPr>
              <a:t>Liderança Liberal </a:t>
            </a:r>
            <a:r>
              <a:rPr lang="pt-PT" sz="1700" dirty="0">
                <a:latin typeface="Lucida Console" panose="020B0609040504020204" pitchFamily="49" charset="0"/>
              </a:rPr>
              <a:t>no decorrer do projeto.</a:t>
            </a:r>
          </a:p>
          <a:p>
            <a:r>
              <a:rPr lang="pt-PT" sz="1700" dirty="0">
                <a:latin typeface="Lucida Console" panose="020B0609040504020204" pitchFamily="49" charset="0"/>
              </a:rPr>
              <a:t>A experiência de termos trabalhado juntos no passado faz com que já saibamos o que conseguimos fazer e a honestidade entre nós permite que haja confiança para implementar este tipo de liderança.</a:t>
            </a:r>
          </a:p>
          <a:p>
            <a:r>
              <a:rPr lang="pt-PT" sz="1700" dirty="0">
                <a:latin typeface="Lucida Console" panose="020B0609040504020204" pitchFamily="49" charset="0"/>
              </a:rPr>
              <a:t>Quando algo não corre tão bem, o “culpado” assume e juntos trabalhamos para resolver.</a:t>
            </a:r>
          </a:p>
        </p:txBody>
      </p:sp>
      <p:pic>
        <p:nvPicPr>
          <p:cNvPr id="3074" name="Picture 2" descr="Anadia: Comemorações da “Revolução dos Cravos” já começaram – Jornal da  Bairrada">
            <a:extLst>
              <a:ext uri="{FF2B5EF4-FFF2-40B4-BE49-F238E27FC236}">
                <a16:creationId xmlns:a16="http://schemas.microsoft.com/office/drawing/2014/main" id="{3DA6F328-7731-CED4-71BA-DE9D3E248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1" r="28178" b="1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F97CBF3-4A5D-2EBE-2271-0C618466A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79" y="365125"/>
            <a:ext cx="163629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77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ow to Achieve a High Performance Culture | Tolero Solutions">
            <a:extLst>
              <a:ext uri="{FF2B5EF4-FFF2-40B4-BE49-F238E27FC236}">
                <a16:creationId xmlns:a16="http://schemas.microsoft.com/office/drawing/2014/main" id="{EE4AC9E8-9C40-9582-F09D-8F7D2732C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5" r="1878"/>
          <a:stretch/>
        </p:blipFill>
        <p:spPr bwMode="auto">
          <a:xfrm>
            <a:off x="1" y="-4063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0222AB-8992-AE6B-BAAE-272DF47D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PT" sz="4000" b="1" dirty="0">
                <a:solidFill>
                  <a:srgbClr val="B13C19"/>
                </a:solidFill>
                <a:latin typeface="ISOCTEUR" panose="020B0609020202020204" pitchFamily="49" charset="0"/>
              </a:rPr>
              <a:t>Fase de construção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9613051-DFFD-3AAD-87FA-52CBD5CF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4193664" cy="3136089"/>
          </a:xfrm>
        </p:spPr>
        <p:txBody>
          <a:bodyPr>
            <a:normAutofit/>
          </a:bodyPr>
          <a:lstStyle/>
          <a:p>
            <a:r>
              <a:rPr lang="pt-PT" sz="1200" dirty="0">
                <a:latin typeface="Lucida Console" panose="020B0609040504020204" pitchFamily="49" charset="0"/>
              </a:rPr>
              <a:t>Começamos a trabalhar juntos no semestre passado, a fase de </a:t>
            </a:r>
            <a:r>
              <a:rPr lang="pt-PT" sz="1200" dirty="0" err="1">
                <a:solidFill>
                  <a:srgbClr val="B13C19"/>
                </a:solidFill>
                <a:latin typeface="Lucida Console" panose="020B0609040504020204" pitchFamily="49" charset="0"/>
              </a:rPr>
              <a:t>Forming</a:t>
            </a:r>
            <a:r>
              <a:rPr lang="pt-PT" sz="1200" dirty="0">
                <a:latin typeface="Lucida Console" panose="020B0609040504020204" pitchFamily="49" charset="0"/>
              </a:rPr>
              <a:t> e </a:t>
            </a:r>
            <a:r>
              <a:rPr lang="pt-PT" sz="1200" dirty="0" err="1">
                <a:solidFill>
                  <a:srgbClr val="B13C19"/>
                </a:solidFill>
                <a:latin typeface="Lucida Console" panose="020B0609040504020204" pitchFamily="49" charset="0"/>
              </a:rPr>
              <a:t>Storming</a:t>
            </a:r>
            <a:r>
              <a:rPr lang="pt-PT" sz="1200" dirty="0">
                <a:latin typeface="Lucida Console" panose="020B0609040504020204" pitchFamily="49" charset="0"/>
              </a:rPr>
              <a:t> já passou. Já nos fomos conhecendo melhor, já temos uma boa noção dos pontos fortes e fracos de cada um.</a:t>
            </a:r>
          </a:p>
          <a:p>
            <a:r>
              <a:rPr lang="pt-PT" sz="1200" dirty="0">
                <a:latin typeface="Lucida Console" panose="020B0609040504020204" pitchFamily="49" charset="0"/>
              </a:rPr>
              <a:t>Já temos confiança e capacidade de ser honestos uns com os outros.</a:t>
            </a:r>
          </a:p>
          <a:p>
            <a:r>
              <a:rPr lang="pt-PT" sz="1200" dirty="0">
                <a:latin typeface="Lucida Console" panose="020B0609040504020204" pitchFamily="49" charset="0"/>
              </a:rPr>
              <a:t>Temos respeito pelas opiniões divergentes.</a:t>
            </a:r>
          </a:p>
          <a:p>
            <a:r>
              <a:rPr lang="pt-PT" sz="1200" dirty="0">
                <a:latin typeface="Lucida Console" panose="020B0609040504020204" pitchFamily="49" charset="0"/>
              </a:rPr>
              <a:t>A fase de </a:t>
            </a:r>
            <a:r>
              <a:rPr lang="pt-PT" sz="1200" dirty="0" err="1">
                <a:solidFill>
                  <a:srgbClr val="B13C19"/>
                </a:solidFill>
                <a:latin typeface="Lucida Console" panose="020B0609040504020204" pitchFamily="49" charset="0"/>
              </a:rPr>
              <a:t>Norming</a:t>
            </a:r>
            <a:r>
              <a:rPr lang="pt-PT" sz="1200" dirty="0">
                <a:latin typeface="Lucida Console" panose="020B0609040504020204" pitchFamily="49" charset="0"/>
              </a:rPr>
              <a:t> veio naturalmente, até podemos dizer que chegamos ao </a:t>
            </a:r>
            <a:r>
              <a:rPr lang="pt-PT" sz="1200" dirty="0" err="1">
                <a:solidFill>
                  <a:srgbClr val="B13C19"/>
                </a:solidFill>
                <a:latin typeface="Lucida Console" panose="020B0609040504020204" pitchFamily="49" charset="0"/>
              </a:rPr>
              <a:t>Performing</a:t>
            </a:r>
            <a:r>
              <a:rPr lang="pt-PT" sz="1200" dirty="0">
                <a:latin typeface="Lucida Console" panose="020B0609040504020204" pitchFamily="49" charset="0"/>
              </a:rPr>
              <a:t> rapidamente, onde nos encontramos agora.</a:t>
            </a:r>
          </a:p>
          <a:p>
            <a:r>
              <a:rPr lang="pt-PT" sz="1200" dirty="0">
                <a:latin typeface="Lucida Console" panose="020B0609040504020204" pitchFamily="49" charset="0"/>
              </a:rPr>
              <a:t>Quando tudo está bem definido, é só ligar o </a:t>
            </a:r>
            <a:r>
              <a:rPr lang="pt-PT" sz="1200" dirty="0" err="1">
                <a:latin typeface="Lucida Console" panose="020B0609040504020204" pitchFamily="49" charset="0"/>
              </a:rPr>
              <a:t>cruise</a:t>
            </a:r>
            <a:r>
              <a:rPr lang="pt-PT" sz="1200" dirty="0">
                <a:latin typeface="Lucida Console" panose="020B0609040504020204" pitchFamily="49" charset="0"/>
              </a:rPr>
              <a:t> </a:t>
            </a:r>
            <a:r>
              <a:rPr lang="pt-PT" sz="1200" dirty="0" err="1">
                <a:latin typeface="Lucida Console" panose="020B0609040504020204" pitchFamily="49" charset="0"/>
              </a:rPr>
              <a:t>control</a:t>
            </a:r>
            <a:r>
              <a:rPr lang="pt-PT" sz="1200" dirty="0">
                <a:latin typeface="Lucida Console" panose="020B0609040504020204" pitchFamily="49" charset="0"/>
              </a:rPr>
              <a:t> e trabalhar para o objetivo.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F97CBF3-4A5D-2EBE-2271-0C618466A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79" y="365125"/>
            <a:ext cx="1636295" cy="485775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3B4EA71-D3A0-7370-3A43-2EF2AAB3B6A2}"/>
              </a:ext>
            </a:extLst>
          </p:cNvPr>
          <p:cNvGrpSpPr/>
          <p:nvPr/>
        </p:nvGrpSpPr>
        <p:grpSpPr>
          <a:xfrm>
            <a:off x="167780" y="1502136"/>
            <a:ext cx="7360784" cy="1229177"/>
            <a:chOff x="649158" y="1502136"/>
            <a:chExt cx="6454073" cy="1229177"/>
          </a:xfrm>
        </p:grpSpPr>
        <p:graphicFrame>
          <p:nvGraphicFramePr>
            <p:cNvPr id="3" name="Diagrama 2">
              <a:extLst>
                <a:ext uri="{FF2B5EF4-FFF2-40B4-BE49-F238E27FC236}">
                  <a16:creationId xmlns:a16="http://schemas.microsoft.com/office/drawing/2014/main" id="{46DADFCB-15BE-5DD8-E08E-AF8E4E0CFB5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50319466"/>
                </p:ext>
              </p:extLst>
            </p:nvPr>
          </p:nvGraphicFramePr>
          <p:xfrm>
            <a:off x="649158" y="2137088"/>
            <a:ext cx="6454073" cy="5942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aphicFrame>
          <p:nvGraphicFramePr>
            <p:cNvPr id="11" name="Diagrama 10">
              <a:extLst>
                <a:ext uri="{FF2B5EF4-FFF2-40B4-BE49-F238E27FC236}">
                  <a16:creationId xmlns:a16="http://schemas.microsoft.com/office/drawing/2014/main" id="{90C16C60-FEF8-9F27-1F59-FC3EAABD756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65415221"/>
                </p:ext>
              </p:extLst>
            </p:nvPr>
          </p:nvGraphicFramePr>
          <p:xfrm>
            <a:off x="649158" y="1502136"/>
            <a:ext cx="6454073" cy="4516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5436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0222AB-8992-AE6B-BAAE-272DF47D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rgbClr val="B13C19"/>
                </a:solidFill>
                <a:latin typeface="ISOCTEUR" panose="020B0609020202020204" pitchFamily="49" charset="0"/>
              </a:rPr>
              <a:t>Self-Assessment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F97CBF3-4A5D-2EBE-2271-0C618466A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79" y="365125"/>
            <a:ext cx="1636295" cy="485775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E786531-9D95-59BA-C943-699DF5739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58714"/>
              </p:ext>
            </p:extLst>
          </p:nvPr>
        </p:nvGraphicFramePr>
        <p:xfrm>
          <a:off x="2275237" y="2237764"/>
          <a:ext cx="7657332" cy="2382471"/>
        </p:xfrm>
        <a:graphic>
          <a:graphicData uri="http://schemas.openxmlformats.org/drawingml/2006/table">
            <a:tbl>
              <a:tblPr/>
              <a:tblGrid>
                <a:gridCol w="826452">
                  <a:extLst>
                    <a:ext uri="{9D8B030D-6E8A-4147-A177-3AD203B41FA5}">
                      <a16:colId xmlns:a16="http://schemas.microsoft.com/office/drawing/2014/main" val="3448964853"/>
                    </a:ext>
                  </a:extLst>
                </a:gridCol>
                <a:gridCol w="683088">
                  <a:extLst>
                    <a:ext uri="{9D8B030D-6E8A-4147-A177-3AD203B41FA5}">
                      <a16:colId xmlns:a16="http://schemas.microsoft.com/office/drawing/2014/main" val="3576238225"/>
                    </a:ext>
                  </a:extLst>
                </a:gridCol>
                <a:gridCol w="683088">
                  <a:extLst>
                    <a:ext uri="{9D8B030D-6E8A-4147-A177-3AD203B41FA5}">
                      <a16:colId xmlns:a16="http://schemas.microsoft.com/office/drawing/2014/main" val="1326867409"/>
                    </a:ext>
                  </a:extLst>
                </a:gridCol>
                <a:gridCol w="683088">
                  <a:extLst>
                    <a:ext uri="{9D8B030D-6E8A-4147-A177-3AD203B41FA5}">
                      <a16:colId xmlns:a16="http://schemas.microsoft.com/office/drawing/2014/main" val="2604664878"/>
                    </a:ext>
                  </a:extLst>
                </a:gridCol>
                <a:gridCol w="683088">
                  <a:extLst>
                    <a:ext uri="{9D8B030D-6E8A-4147-A177-3AD203B41FA5}">
                      <a16:colId xmlns:a16="http://schemas.microsoft.com/office/drawing/2014/main" val="2363561455"/>
                    </a:ext>
                  </a:extLst>
                </a:gridCol>
                <a:gridCol w="683088">
                  <a:extLst>
                    <a:ext uri="{9D8B030D-6E8A-4147-A177-3AD203B41FA5}">
                      <a16:colId xmlns:a16="http://schemas.microsoft.com/office/drawing/2014/main" val="3384593241"/>
                    </a:ext>
                  </a:extLst>
                </a:gridCol>
                <a:gridCol w="683088">
                  <a:extLst>
                    <a:ext uri="{9D8B030D-6E8A-4147-A177-3AD203B41FA5}">
                      <a16:colId xmlns:a16="http://schemas.microsoft.com/office/drawing/2014/main" val="2626365444"/>
                    </a:ext>
                  </a:extLst>
                </a:gridCol>
                <a:gridCol w="683088">
                  <a:extLst>
                    <a:ext uri="{9D8B030D-6E8A-4147-A177-3AD203B41FA5}">
                      <a16:colId xmlns:a16="http://schemas.microsoft.com/office/drawing/2014/main" val="2931968746"/>
                    </a:ext>
                  </a:extLst>
                </a:gridCol>
                <a:gridCol w="683088">
                  <a:extLst>
                    <a:ext uri="{9D8B030D-6E8A-4147-A177-3AD203B41FA5}">
                      <a16:colId xmlns:a16="http://schemas.microsoft.com/office/drawing/2014/main" val="2889665335"/>
                    </a:ext>
                  </a:extLst>
                </a:gridCol>
                <a:gridCol w="683088">
                  <a:extLst>
                    <a:ext uri="{9D8B030D-6E8A-4147-A177-3AD203B41FA5}">
                      <a16:colId xmlns:a16="http://schemas.microsoft.com/office/drawing/2014/main" val="951042900"/>
                    </a:ext>
                  </a:extLst>
                </a:gridCol>
                <a:gridCol w="683088">
                  <a:extLst>
                    <a:ext uri="{9D8B030D-6E8A-4147-A177-3AD203B41FA5}">
                      <a16:colId xmlns:a16="http://schemas.microsoft.com/office/drawing/2014/main" val="2193857704"/>
                    </a:ext>
                  </a:extLst>
                </a:gridCol>
              </a:tblGrid>
              <a:tr h="34035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EAPLI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LPROG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SCOMP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LAPR4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RCOMP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9102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Numero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548315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1151399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052030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1181654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995747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1181350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90061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1181357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380984"/>
                  </a:ext>
                </a:extLst>
              </a:tr>
              <a:tr h="340353"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1181544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57481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030D018-373C-B40C-1AC4-A62A0F9D6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56296"/>
              </p:ext>
            </p:extLst>
          </p:nvPr>
        </p:nvGraphicFramePr>
        <p:xfrm>
          <a:off x="2275237" y="4738961"/>
          <a:ext cx="1684368" cy="1666875"/>
        </p:xfrm>
        <a:graphic>
          <a:graphicData uri="http://schemas.openxmlformats.org/drawingml/2006/table">
            <a:tbl>
              <a:tblPr/>
              <a:tblGrid>
                <a:gridCol w="546753">
                  <a:extLst>
                    <a:ext uri="{9D8B030D-6E8A-4147-A177-3AD203B41FA5}">
                      <a16:colId xmlns:a16="http://schemas.microsoft.com/office/drawing/2014/main" val="2007529649"/>
                    </a:ext>
                  </a:extLst>
                </a:gridCol>
                <a:gridCol w="1137615">
                  <a:extLst>
                    <a:ext uri="{9D8B030D-6E8A-4147-A177-3AD203B41FA5}">
                      <a16:colId xmlns:a16="http://schemas.microsoft.com/office/drawing/2014/main" val="52665371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Número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Corresponde 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8787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Muito fraco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4384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1296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7107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886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Muito bom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207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Excelente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1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6A1F5-A33C-80E8-0EBE-C22920A3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735" y="2766218"/>
            <a:ext cx="8968530" cy="1325563"/>
          </a:xfrm>
        </p:spPr>
        <p:txBody>
          <a:bodyPr/>
          <a:lstStyle/>
          <a:p>
            <a:r>
              <a:rPr lang="pt-PT" dirty="0">
                <a:solidFill>
                  <a:srgbClr val="B13C19"/>
                </a:solidFill>
                <a:latin typeface="ISOCTEUR" panose="020B0609020202020204" pitchFamily="49" charset="0"/>
              </a:rPr>
              <a:t>Obrigado pela atenção.</a:t>
            </a:r>
          </a:p>
        </p:txBody>
      </p:sp>
    </p:spTree>
    <p:extLst>
      <p:ext uri="{BB962C8B-B14F-4D97-AF65-F5344CB8AC3E}">
        <p14:creationId xmlns:p14="http://schemas.microsoft.com/office/powerpoint/2010/main" val="14092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222AB-8992-AE6B-BAAE-272DF47D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B13C19"/>
                </a:solidFill>
                <a:latin typeface="ISOCTEUR" panose="020B0609020202020204" pitchFamily="49" charset="0"/>
              </a:rPr>
              <a:t>Tópicos a abordar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06AF02-E0DE-5D19-C1AE-4968910D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latin typeface="Lucida Console" panose="020B0609040504020204" pitchFamily="49" charset="0"/>
              </a:rPr>
              <a:t>Descrição breve do projeto</a:t>
            </a:r>
          </a:p>
          <a:p>
            <a:r>
              <a:rPr lang="pt-PT" dirty="0" err="1">
                <a:latin typeface="Lucida Console" panose="020B0609040504020204" pitchFamily="49" charset="0"/>
              </a:rPr>
              <a:t>Timeline</a:t>
            </a:r>
            <a:r>
              <a:rPr lang="pt-PT" dirty="0">
                <a:latin typeface="Lucida Console" panose="020B0609040504020204" pitchFamily="49" charset="0"/>
              </a:rPr>
              <a:t> do projeto</a:t>
            </a:r>
          </a:p>
          <a:p>
            <a:r>
              <a:rPr lang="pt-PT" dirty="0">
                <a:latin typeface="Lucida Console" panose="020B0609040504020204" pitchFamily="49" charset="0"/>
              </a:rPr>
              <a:t>Análise SWOT do grupo</a:t>
            </a:r>
          </a:p>
          <a:p>
            <a:r>
              <a:rPr lang="pt-PT" dirty="0">
                <a:latin typeface="Lucida Console" panose="020B0609040504020204" pitchFamily="49" charset="0"/>
              </a:rPr>
              <a:t>DEMO</a:t>
            </a:r>
          </a:p>
          <a:p>
            <a:r>
              <a:rPr lang="pt-PT" dirty="0">
                <a:latin typeface="Lucida Console" panose="020B0609040504020204" pitchFamily="49" charset="0"/>
              </a:rPr>
              <a:t>Métricas de qualidade</a:t>
            </a:r>
          </a:p>
          <a:p>
            <a:r>
              <a:rPr lang="pt-PT" dirty="0">
                <a:latin typeface="Lucida Console" panose="020B0609040504020204" pitchFamily="49" charset="0"/>
              </a:rPr>
              <a:t>Liderança</a:t>
            </a:r>
          </a:p>
          <a:p>
            <a:r>
              <a:rPr lang="pt-PT" dirty="0">
                <a:latin typeface="Lucida Console" panose="020B0609040504020204" pitchFamily="49" charset="0"/>
              </a:rPr>
              <a:t>Self-</a:t>
            </a:r>
            <a:r>
              <a:rPr lang="pt-PT" dirty="0" err="1">
                <a:latin typeface="Lucida Console" panose="020B0609040504020204" pitchFamily="49" charset="0"/>
              </a:rPr>
              <a:t>assessment</a:t>
            </a:r>
            <a:endParaRPr lang="pt-PT" dirty="0">
              <a:latin typeface="Lucida Console" panose="020B0609040504020204" pitchFamily="49" charset="0"/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F97CBF3-4A5D-2EBE-2271-0C618466A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79" y="365125"/>
            <a:ext cx="163629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95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222AB-8992-AE6B-BAAE-272DF47D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B13C19"/>
                </a:solidFill>
                <a:latin typeface="ISOCTEUR" panose="020B0609020202020204" pitchFamily="49" charset="0"/>
              </a:rPr>
              <a:t>Descrição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06AF02-E0DE-5D19-C1AE-4968910D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473575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Lucida Console" panose="020B0609040504020204" pitchFamily="49" charset="0"/>
              </a:rPr>
              <a:t>É, no fundo, um software de   e-commerce com gestão de encomendas automatizada.</a:t>
            </a:r>
          </a:p>
          <a:p>
            <a:r>
              <a:rPr lang="pt-PT" sz="2000" dirty="0">
                <a:latin typeface="Lucida Console" panose="020B0609040504020204" pitchFamily="49" charset="0"/>
              </a:rPr>
              <a:t>Tem um sistema de recolha de produtos para encomendas inteligente e automatizado.</a:t>
            </a:r>
          </a:p>
          <a:p>
            <a:r>
              <a:rPr lang="pt-PT" sz="2000" dirty="0">
                <a:latin typeface="Lucida Console" panose="020B0609040504020204" pitchFamily="49" charset="0"/>
              </a:rPr>
              <a:t>Tem uma rede de conexão segura entre as diversas aplicações do negócio.</a:t>
            </a:r>
          </a:p>
          <a:p>
            <a:r>
              <a:rPr lang="pt-PT" sz="2000" dirty="0">
                <a:latin typeface="Lucida Console" panose="020B0609040504020204" pitchFamily="49" charset="0"/>
              </a:rPr>
              <a:t>Permite criar e realizar questionários a clientes mediante certas regras. 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F97CBF3-4A5D-2EBE-2271-0C618466A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79" y="365125"/>
            <a:ext cx="1636295" cy="485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DF61AEC-88F7-9DD3-158A-148C3AD4D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87525"/>
            <a:ext cx="4704080" cy="40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2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222AB-8992-AE6B-BAAE-272DF47D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rgbClr val="B13C19"/>
                </a:solidFill>
                <a:latin typeface="ISOCTEUR" panose="020B0609020202020204" pitchFamily="49" charset="0"/>
              </a:rPr>
              <a:t>Timeline</a:t>
            </a:r>
            <a:r>
              <a:rPr lang="pt-PT" b="1" dirty="0">
                <a:solidFill>
                  <a:srgbClr val="B13C19"/>
                </a:solidFill>
                <a:latin typeface="ISOCTEUR" panose="020B0609020202020204" pitchFamily="49" charset="0"/>
              </a:rPr>
              <a:t> do Projeto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D9558504-AA1F-BAAB-991E-06556652F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3057" y="2141537"/>
            <a:ext cx="5416789" cy="4351338"/>
          </a:xfrm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F97CBF3-4A5D-2EBE-2271-0C618466A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79" y="365125"/>
            <a:ext cx="1636295" cy="4857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32EFF54-1082-0D56-059A-DBC444050A15}"/>
              </a:ext>
            </a:extLst>
          </p:cNvPr>
          <p:cNvSpPr txBox="1"/>
          <p:nvPr/>
        </p:nvSpPr>
        <p:spPr>
          <a:xfrm>
            <a:off x="838200" y="1690688"/>
            <a:ext cx="1062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Lucida Console" panose="020B0609040504020204" pitchFamily="49" charset="0"/>
              </a:rPr>
              <a:t>De </a:t>
            </a:r>
            <a:r>
              <a:rPr lang="en-GB" dirty="0" err="1">
                <a:latin typeface="Lucida Console" panose="020B0609040504020204" pitchFamily="49" charset="0"/>
              </a:rPr>
              <a:t>acordo</a:t>
            </a:r>
            <a:r>
              <a:rPr lang="en-GB" dirty="0">
                <a:latin typeface="Lucida Console" panose="020B0609040504020204" pitchFamily="49" charset="0"/>
              </a:rPr>
              <a:t> com o </a:t>
            </a:r>
            <a:r>
              <a:rPr lang="en-GB" dirty="0" err="1">
                <a:latin typeface="Lucida Console" panose="020B0609040504020204" pitchFamily="49" charset="0"/>
              </a:rPr>
              <a:t>planeamento</a:t>
            </a:r>
            <a:r>
              <a:rPr lang="en-GB" dirty="0">
                <a:latin typeface="Lucida Console" panose="020B0609040504020204" pitchFamily="49" charset="0"/>
              </a:rPr>
              <a:t>, a </a:t>
            </a:r>
            <a:r>
              <a:rPr lang="en-GB" dirty="0" err="1">
                <a:latin typeface="Lucida Console" panose="020B0609040504020204" pitchFamily="49" charset="0"/>
              </a:rPr>
              <a:t>nível</a:t>
            </a:r>
            <a:r>
              <a:rPr lang="en-GB" dirty="0">
                <a:latin typeface="Lucida Console" panose="020B0609040504020204" pitchFamily="49" charset="0"/>
              </a:rPr>
              <a:t> de </a:t>
            </a:r>
            <a:r>
              <a:rPr lang="en-GB" dirty="0" err="1">
                <a:latin typeface="Lucida Console" panose="020B0609040504020204" pitchFamily="49" charset="0"/>
              </a:rPr>
              <a:t>divisão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pelas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diversas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disciplinas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foi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estabelecido</a:t>
            </a:r>
            <a:r>
              <a:rPr lang="en-GB" dirty="0">
                <a:latin typeface="Lucida Console" panose="020B0609040504020204" pitchFamily="49" charset="0"/>
              </a:rPr>
              <a:t> o </a:t>
            </a:r>
            <a:r>
              <a:rPr lang="en-GB" dirty="0" err="1">
                <a:latin typeface="Lucida Console" panose="020B0609040504020204" pitchFamily="49" charset="0"/>
              </a:rPr>
              <a:t>seguinte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mapa</a:t>
            </a:r>
            <a:r>
              <a:rPr lang="en-GB" dirty="0">
                <a:latin typeface="Lucida Console" panose="020B06090405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0138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222AB-8992-AE6B-BAAE-272DF47D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rgbClr val="B13C19"/>
                </a:solidFill>
                <a:latin typeface="ISOCTEUR" panose="020B0609020202020204" pitchFamily="49" charset="0"/>
              </a:rPr>
              <a:t>Timeline</a:t>
            </a:r>
            <a:r>
              <a:rPr lang="pt-PT" b="1" dirty="0">
                <a:solidFill>
                  <a:srgbClr val="B13C19"/>
                </a:solidFill>
                <a:latin typeface="ISOCTEUR" panose="020B0609020202020204" pitchFamily="49" charset="0"/>
              </a:rPr>
              <a:t> do Projeto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F97CBF3-4A5D-2EBE-2271-0C618466A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79" y="365125"/>
            <a:ext cx="1636295" cy="485775"/>
          </a:xfrm>
          <a:prstGeom prst="rect">
            <a:avLst/>
          </a:prstGeom>
        </p:spPr>
      </p:pic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CEE215A2-CABB-5998-DF93-B7240CEE7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192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FB45EF48-17B5-4D96-FA8D-F936A9E4AD06}"/>
              </a:ext>
            </a:extLst>
          </p:cNvPr>
          <p:cNvSpPr txBox="1"/>
          <p:nvPr/>
        </p:nvSpPr>
        <p:spPr>
          <a:xfrm>
            <a:off x="6289040" y="2997200"/>
            <a:ext cx="5064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sz="1000" noProof="0" dirty="0">
                <a:latin typeface="Lucida Console" panose="020B0609040504020204" pitchFamily="49" charset="0"/>
              </a:rPr>
              <a:t>Registo de encomenda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sz="1000" noProof="0" dirty="0">
                <a:latin typeface="Lucida Console" panose="020B0609040504020204" pitchFamily="49" charset="0"/>
              </a:rPr>
              <a:t>Criar um </a:t>
            </a:r>
            <a:r>
              <a:rPr lang="pt-PT" sz="1000" noProof="0" dirty="0" err="1">
                <a:latin typeface="Lucida Console" panose="020B0609040504020204" pitchFamily="49" charset="0"/>
              </a:rPr>
              <a:t>bootstrap</a:t>
            </a:r>
            <a:r>
              <a:rPr lang="pt-PT" sz="1000" noProof="0" dirty="0">
                <a:latin typeface="Lucida Console" panose="020B0609040504020204" pitchFamily="49" charset="0"/>
              </a:rPr>
              <a:t> para efeitos de demonstração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sz="1000" noProof="0" dirty="0">
                <a:latin typeface="Lucida Console" panose="020B0609040504020204" pitchFamily="49" charset="0"/>
              </a:rPr>
              <a:t>Configurar os </a:t>
            </a:r>
            <a:r>
              <a:rPr lang="pt-PT" sz="1000" noProof="0" dirty="0" err="1">
                <a:latin typeface="Lucida Console" panose="020B0609040504020204" pitchFamily="49" charset="0"/>
              </a:rPr>
              <a:t>AGVs</a:t>
            </a:r>
            <a:endParaRPr lang="en-GB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B875B9-5C8B-3D6F-6E83-8F4197D83DB7}"/>
              </a:ext>
            </a:extLst>
          </p:cNvPr>
          <p:cNvSpPr txBox="1"/>
          <p:nvPr/>
        </p:nvSpPr>
        <p:spPr>
          <a:xfrm>
            <a:off x="6289040" y="4038004"/>
            <a:ext cx="4922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sz="1000" u="none" noProof="0" dirty="0">
                <a:latin typeface="Lucida Console" panose="020B0609040504020204" pitchFamily="49" charset="0"/>
              </a:rPr>
              <a:t>Criação do server base para comunicação com a base de dados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sz="1000" u="none" noProof="0" dirty="0">
                <a:latin typeface="Lucida Console" panose="020B0609040504020204" pitchFamily="49" charset="0"/>
              </a:rPr>
              <a:t>Implementação de um Carrinho de Compras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sz="1000" u="none" noProof="0" dirty="0">
                <a:latin typeface="Lucida Console" panose="020B0609040504020204" pitchFamily="49" charset="0"/>
              </a:rPr>
              <a:t>Definição de gramática para análise de questionários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837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222AB-8992-AE6B-BAAE-272DF47D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B13C19"/>
                </a:solidFill>
                <a:latin typeface="ISOCTEUR" panose="020B0609020202020204" pitchFamily="49" charset="0"/>
              </a:rPr>
              <a:t>Análise SWOT</a:t>
            </a: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B6490EF6-ACBE-CF97-18D6-9A535A04A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388193"/>
              </p:ext>
            </p:extLst>
          </p:nvPr>
        </p:nvGraphicFramePr>
        <p:xfrm>
          <a:off x="838200" y="1690688"/>
          <a:ext cx="10515600" cy="371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82822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95070888"/>
                    </a:ext>
                  </a:extLst>
                </a:gridCol>
              </a:tblGrid>
              <a:tr h="1857216">
                <a:tc>
                  <a:txBody>
                    <a:bodyPr/>
                    <a:lstStyle/>
                    <a:p>
                      <a:r>
                        <a:rPr lang="pt-PT" b="1" noProof="0" dirty="0">
                          <a:latin typeface="Lucida Console" panose="020B0609040504020204" pitchFamily="49" charset="0"/>
                        </a:rPr>
                        <a:t>STRENGTHS</a:t>
                      </a:r>
                      <a:endParaRPr lang="pt-PT" b="1" u="sng" noProof="0" dirty="0">
                        <a:latin typeface="Lucida Console" panose="020B06090405040202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1" u="none" noProof="0" dirty="0">
                          <a:latin typeface="Lucida Console" panose="020B0609040504020204" pitchFamily="49" charset="0"/>
                        </a:rPr>
                        <a:t>Resiliência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1" u="none" noProof="0" dirty="0">
                          <a:latin typeface="Lucida Console" panose="020B0609040504020204" pitchFamily="49" charset="0"/>
                        </a:rPr>
                        <a:t>Espírito de entreajuda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1" u="none" noProof="0" dirty="0">
                          <a:latin typeface="Lucida Console" panose="020B0609040504020204" pitchFamily="49" charset="0"/>
                        </a:rPr>
                        <a:t>Bom conhecimento técnico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1" u="none" noProof="0" dirty="0">
                          <a:latin typeface="Lucida Console" panose="020B0609040504020204" pitchFamily="49" charset="0"/>
                        </a:rPr>
                        <a:t>Honestidade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1" u="none" noProof="0" dirty="0">
                          <a:latin typeface="Lucida Console" panose="020B0609040504020204" pitchFamily="49" charset="0"/>
                        </a:rPr>
                        <a:t>Elevada atenção ao detalhe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noProof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WEAKNESSES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1" noProof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Falta de priorização, quando tudo é uma prioridade, nada é uma prioridade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1" noProof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Elevada atenção ao detalhe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b="1" noProof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45759"/>
                  </a:ext>
                </a:extLst>
              </a:tr>
              <a:tr h="185721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OPPORTUNITIES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1" noProof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Apresentações e live-demos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1" noProof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Mercado de gestão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THREATS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1" noProof="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Avaliações </a:t>
                      </a:r>
                      <a:r>
                        <a:rPr lang="pt-PT" b="1" noProof="0" dirty="0" err="1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extra-projeto</a:t>
                      </a:r>
                      <a:r>
                        <a:rPr lang="pt-PT" b="1" noProof="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 integrador durante os sprints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b="1" noProof="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Falta de feedback/notas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636421"/>
                  </a:ext>
                </a:extLst>
              </a:tr>
            </a:tbl>
          </a:graphicData>
        </a:graphic>
      </p:graphicFrame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F97CBF3-4A5D-2EBE-2271-0C618466A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79" y="365125"/>
            <a:ext cx="163629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08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222AB-8992-AE6B-BAAE-272DF47D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B13C19"/>
                </a:solidFill>
                <a:latin typeface="ISOCTEUR" panose="020B0609020202020204" pitchFamily="49" charset="0"/>
              </a:rPr>
              <a:t>DEMO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F97CBF3-4A5D-2EBE-2271-0C618466A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79" y="365125"/>
            <a:ext cx="1636295" cy="4857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5911ADF-33AF-ED67-A369-EB26002EECBE}"/>
              </a:ext>
            </a:extLst>
          </p:cNvPr>
          <p:cNvSpPr txBox="1"/>
          <p:nvPr/>
        </p:nvSpPr>
        <p:spPr>
          <a:xfrm>
            <a:off x="2103021" y="1456293"/>
            <a:ext cx="800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Lucida Console" panose="020B0609040504020204" pitchFamily="49" charset="0"/>
              </a:rPr>
              <a:t>Funcionamento do </a:t>
            </a:r>
            <a:r>
              <a:rPr lang="pt-PT" dirty="0" err="1">
                <a:latin typeface="Lucida Console" panose="020B0609040504020204" pitchFamily="49" charset="0"/>
              </a:rPr>
              <a:t>Dashboard</a:t>
            </a:r>
            <a:r>
              <a:rPr lang="pt-PT" dirty="0"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9" name="HTTP Demo">
            <a:hlinkClick r:id="" action="ppaction://media"/>
            <a:extLst>
              <a:ext uri="{FF2B5EF4-FFF2-40B4-BE49-F238E27FC236}">
                <a16:creationId xmlns:a16="http://schemas.microsoft.com/office/drawing/2014/main" id="{5E8CA135-1E6E-1E7B-48F0-2FE04ACC57D7}"/>
              </a:ext>
            </a:extLst>
          </p:cNvPr>
          <p:cNvPicPr>
            <a:picLocks noGrp="1" noChangeAspect="1"/>
          </p:cNvPicPr>
          <p:nvPr>
            <p:ph idx="1"/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27263" y="1825625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2888682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19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222AB-8992-AE6B-BAAE-272DF47D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B13C19"/>
                </a:solidFill>
                <a:latin typeface="ISOCTEUR" panose="020B0609020202020204" pitchFamily="49" charset="0"/>
              </a:rPr>
              <a:t>Métricas de Qualidade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F97CBF3-4A5D-2EBE-2271-0C618466A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79" y="365125"/>
            <a:ext cx="1636295" cy="485775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9613051-DFFD-3AAD-87FA-52CBD5CF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>
                <a:latin typeface="Lucida Console" panose="020B0609040504020204" pitchFamily="49" charset="0"/>
              </a:rPr>
              <a:t>Mais do que métricas, nada define melhor a nossa qualidade do que o feedback dos nossos clientes: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1028" name="Picture 4" descr="Google">
            <a:extLst>
              <a:ext uri="{FF2B5EF4-FFF2-40B4-BE49-F238E27FC236}">
                <a16:creationId xmlns:a16="http://schemas.microsoft.com/office/drawing/2014/main" id="{BA2FB40D-A56B-CC7B-9EB1-037754DDC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40" y="2779712"/>
            <a:ext cx="17526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iços de computação em nuvem - Amazon Web Services (AWS)">
            <a:extLst>
              <a:ext uri="{FF2B5EF4-FFF2-40B4-BE49-F238E27FC236}">
                <a16:creationId xmlns:a16="http://schemas.microsoft.com/office/drawing/2014/main" id="{EEBDD3C3-6AA5-2088-62BF-6D565A0C3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10" y="3550920"/>
            <a:ext cx="1550670" cy="81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026DBE7A-F340-BCAD-25AF-569B06D6C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12" y="4542802"/>
            <a:ext cx="1636295" cy="485775"/>
          </a:xfrm>
          <a:prstGeom prst="rect">
            <a:avLst/>
          </a:prstGeom>
        </p:spPr>
      </p:pic>
      <p:pic>
        <p:nvPicPr>
          <p:cNvPr id="1032" name="Picture 8" descr="Tudo Sobre Microsoft | Notícias – Tecnoblog">
            <a:extLst>
              <a:ext uri="{FF2B5EF4-FFF2-40B4-BE49-F238E27FC236}">
                <a16:creationId xmlns:a16="http://schemas.microsoft.com/office/drawing/2014/main" id="{B3B46B34-658F-CDC1-AD91-C54BB1E8A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55" y="5028577"/>
            <a:ext cx="1177925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dobe | Directions">
            <a:extLst>
              <a:ext uri="{FF2B5EF4-FFF2-40B4-BE49-F238E27FC236}">
                <a16:creationId xmlns:a16="http://schemas.microsoft.com/office/drawing/2014/main" id="{E974DB2E-47B0-BAD0-B2C2-D19E2C51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42802"/>
            <a:ext cx="1965861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udo sobre Oracle - História e Notícias">
            <a:extLst>
              <a:ext uri="{FF2B5EF4-FFF2-40B4-BE49-F238E27FC236}">
                <a16:creationId xmlns:a16="http://schemas.microsoft.com/office/drawing/2014/main" id="{3708F5BE-A4E3-5793-0E46-46FF39210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822" y="2533064"/>
            <a:ext cx="1636295" cy="163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cessório Para Multiferramenta Ref. Bosch 2608664481">
            <a:extLst>
              <a:ext uri="{FF2B5EF4-FFF2-40B4-BE49-F238E27FC236}">
                <a16:creationId xmlns:a16="http://schemas.microsoft.com/office/drawing/2014/main" id="{27019FA9-0A5A-61BD-C0E3-9DBEDAF2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369" y="2651772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AP SE – Wikipédia, a enciclopédia livre">
            <a:extLst>
              <a:ext uri="{FF2B5EF4-FFF2-40B4-BE49-F238E27FC236}">
                <a16:creationId xmlns:a16="http://schemas.microsoft.com/office/drawing/2014/main" id="{B2331D65-A984-E3D3-BBD5-EE48D2ED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733" y="5028577"/>
            <a:ext cx="1156492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1F5148E-826C-2385-89F6-DDEA4A5A118A}"/>
              </a:ext>
            </a:extLst>
          </p:cNvPr>
          <p:cNvSpPr txBox="1"/>
          <p:nvPr/>
        </p:nvSpPr>
        <p:spPr>
          <a:xfrm>
            <a:off x="525738" y="3702665"/>
            <a:ext cx="348996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>
                <a:latin typeface="Lucida Console" panose="020B0609040504020204" pitchFamily="49" charset="0"/>
              </a:rPr>
              <a:t>“Nota final – 16,00 – LAPRIII” </a:t>
            </a:r>
            <a:r>
              <a:rPr lang="pt-PT" sz="1050" dirty="0">
                <a:latin typeface="Lucida Console" panose="020B0609040504020204" pitchFamily="49" charset="0"/>
              </a:rPr>
              <a:t>Portal do ISEP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D7364D-68CB-8B04-5443-6505C57B3036}"/>
              </a:ext>
            </a:extLst>
          </p:cNvPr>
          <p:cNvSpPr txBox="1"/>
          <p:nvPr/>
        </p:nvSpPr>
        <p:spPr>
          <a:xfrm>
            <a:off x="7426375" y="3866427"/>
            <a:ext cx="42989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>
                <a:latin typeface="Lucida Console" panose="020B0609040504020204" pitchFamily="49" charset="0"/>
              </a:rPr>
              <a:t>“A apresentação correu bem, pelos critérios isto deve dar </a:t>
            </a:r>
            <a:r>
              <a:rPr lang="pt-PT" sz="1400" i="1" dirty="0" err="1">
                <a:latin typeface="Lucida Console" panose="020B0609040504020204" pitchFamily="49" charset="0"/>
              </a:rPr>
              <a:t>prai</a:t>
            </a:r>
            <a:r>
              <a:rPr lang="pt-PT" sz="1400" i="1" dirty="0">
                <a:latin typeface="Lucida Console" panose="020B0609040504020204" pitchFamily="49" charset="0"/>
              </a:rPr>
              <a:t> um 19” </a:t>
            </a:r>
            <a:r>
              <a:rPr lang="pt-PT" sz="1050" dirty="0">
                <a:latin typeface="Lucida Console" panose="020B0609040504020204" pitchFamily="49" charset="0"/>
              </a:rPr>
              <a:t>Professor António Rocha</a:t>
            </a:r>
            <a:endParaRPr lang="pt-PT" sz="1400" dirty="0">
              <a:latin typeface="Lucida Console" panose="020B060904050402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1DCA1D-C8FE-162F-ECD5-9D518595A77E}"/>
              </a:ext>
            </a:extLst>
          </p:cNvPr>
          <p:cNvSpPr txBox="1"/>
          <p:nvPr/>
        </p:nvSpPr>
        <p:spPr>
          <a:xfrm>
            <a:off x="5528013" y="5205612"/>
            <a:ext cx="34340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>
                <a:latin typeface="Lucida Console" panose="020B0609040504020204" pitchFamily="49" charset="0"/>
              </a:rPr>
              <a:t>“Podiam ter feito mais testes, mas fora isso está muito bom”</a:t>
            </a:r>
          </a:p>
          <a:p>
            <a:r>
              <a:rPr lang="pt-PT" sz="1050" dirty="0">
                <a:latin typeface="Lucida Console" panose="020B0609040504020204" pitchFamily="49" charset="0"/>
              </a:rPr>
              <a:t>Professor Nuno Pereira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B1D524-5BFA-C6DC-2F38-C78C55F2D74E}"/>
              </a:ext>
            </a:extLst>
          </p:cNvPr>
          <p:cNvSpPr txBox="1"/>
          <p:nvPr/>
        </p:nvSpPr>
        <p:spPr>
          <a:xfrm>
            <a:off x="7426374" y="6468493"/>
            <a:ext cx="4754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Lucida Console" panose="020B0609040504020204" pitchFamily="49" charset="0"/>
              </a:rPr>
              <a:t>*Estes podem ou não corresponder a clientes nossos.</a:t>
            </a:r>
          </a:p>
        </p:txBody>
      </p:sp>
    </p:spTree>
    <p:extLst>
      <p:ext uri="{BB962C8B-B14F-4D97-AF65-F5344CB8AC3E}">
        <p14:creationId xmlns:p14="http://schemas.microsoft.com/office/powerpoint/2010/main" val="748130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222AB-8992-AE6B-BAAE-272DF47D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B13C19"/>
                </a:solidFill>
                <a:latin typeface="ISOCTEUR" panose="020B0609020202020204" pitchFamily="49" charset="0"/>
              </a:rPr>
              <a:t>Métricas de Qualidade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F97CBF3-4A5D-2EBE-2271-0C618466A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79" y="365125"/>
            <a:ext cx="1636295" cy="485775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9613051-DFFD-3AAD-87FA-52CBD5CFE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latin typeface="Lucida Console" panose="020B0609040504020204" pitchFamily="49" charset="0"/>
              </a:rPr>
              <a:t>Agora a sério, vamos olhar para alguns valores:</a:t>
            </a:r>
          </a:p>
          <a:p>
            <a:r>
              <a:rPr lang="pt-PT" dirty="0">
                <a:latin typeface="Lucida Console" panose="020B0609040504020204" pitchFamily="49" charset="0"/>
              </a:rPr>
              <a:t>Número de </a:t>
            </a:r>
            <a:r>
              <a:rPr lang="pt-PT" dirty="0" err="1">
                <a:latin typeface="Lucida Console" panose="020B0609040504020204" pitchFamily="49" charset="0"/>
              </a:rPr>
              <a:t>US’s</a:t>
            </a:r>
            <a:r>
              <a:rPr lang="pt-PT" dirty="0">
                <a:latin typeface="Lucida Console" panose="020B0609040504020204" pitchFamily="49" charset="0"/>
              </a:rPr>
              <a:t> entregues a funcionar: </a:t>
            </a:r>
            <a:r>
              <a:rPr lang="pt-PT" u="sng" dirty="0">
                <a:solidFill>
                  <a:srgbClr val="92D050"/>
                </a:solidFill>
                <a:latin typeface="Lucida Console" panose="020B0609040504020204" pitchFamily="49" charset="0"/>
              </a:rPr>
              <a:t>35</a:t>
            </a:r>
            <a:r>
              <a:rPr lang="pt-PT" sz="1600" dirty="0">
                <a:latin typeface="Lucida Console" panose="020B0609040504020204" pitchFamily="49" charset="0"/>
              </a:rPr>
              <a:t>(todas)</a:t>
            </a:r>
            <a:endParaRPr lang="pt-PT" sz="2000" dirty="0">
              <a:latin typeface="Lucida Console" panose="020B0609040504020204" pitchFamily="49" charset="0"/>
            </a:endParaRPr>
          </a:p>
          <a:p>
            <a:r>
              <a:rPr lang="pt-PT" dirty="0">
                <a:latin typeface="Lucida Console" panose="020B0609040504020204" pitchFamily="49" charset="0"/>
              </a:rPr>
              <a:t>Número de Testes: </a:t>
            </a:r>
            <a:r>
              <a:rPr lang="pt-PT" u="sng" dirty="0">
                <a:solidFill>
                  <a:srgbClr val="92D050"/>
                </a:solidFill>
                <a:latin typeface="Lucida Console" panose="020B0609040504020204" pitchFamily="49" charset="0"/>
              </a:rPr>
              <a:t>100+</a:t>
            </a:r>
          </a:p>
          <a:p>
            <a:r>
              <a:rPr lang="pt-PT" dirty="0" err="1">
                <a:latin typeface="Lucida Console" panose="020B0609040504020204" pitchFamily="49" charset="0"/>
              </a:rPr>
              <a:t>Code</a:t>
            </a:r>
            <a:r>
              <a:rPr lang="pt-PT" dirty="0">
                <a:latin typeface="Lucida Console" panose="020B0609040504020204" pitchFamily="49" charset="0"/>
              </a:rPr>
              <a:t> coverage:</a:t>
            </a:r>
            <a:r>
              <a:rPr lang="pt-PT" u="sng" dirty="0">
                <a:solidFill>
                  <a:srgbClr val="B13C19"/>
                </a:solidFill>
                <a:latin typeface="Lucida Console" panose="020B0609040504020204" pitchFamily="49" charset="0"/>
              </a:rPr>
              <a:t>25%</a:t>
            </a:r>
            <a:r>
              <a:rPr lang="pt-PT" dirty="0">
                <a:latin typeface="Lucida Console" panose="020B0609040504020204" pitchFamily="49" charset="0"/>
              </a:rPr>
              <a:t> </a:t>
            </a:r>
            <a:r>
              <a:rPr lang="pt-PT" sz="1600" dirty="0">
                <a:latin typeface="Lucida Console" panose="020B0609040504020204" pitchFamily="49" charset="0"/>
              </a:rPr>
              <a:t>(Falta de tempo para criar todos os testes necessários. Valores acima dos 70% seriam os ideais)</a:t>
            </a:r>
          </a:p>
          <a:p>
            <a:r>
              <a:rPr lang="pt-PT" dirty="0">
                <a:latin typeface="Lucida Console" panose="020B0609040504020204" pitchFamily="49" charset="0"/>
              </a:rPr>
              <a:t>Duplicação de código: </a:t>
            </a:r>
            <a:r>
              <a:rPr lang="pt-PT" u="sng" dirty="0">
                <a:solidFill>
                  <a:srgbClr val="92D050"/>
                </a:solidFill>
                <a:latin typeface="Lucida Console" panose="020B0609040504020204" pitchFamily="49" charset="0"/>
              </a:rPr>
              <a:t>0%</a:t>
            </a:r>
            <a:r>
              <a:rPr lang="pt-PT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pt-PT" sz="1600" dirty="0">
                <a:latin typeface="Lucida Console" panose="020B0609040504020204" pitchFamily="49" charset="0"/>
              </a:rPr>
              <a:t>(Somos pela reutilização de código)</a:t>
            </a:r>
            <a:endParaRPr lang="pt-PT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26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FA6DC9CAC61442BD0071268982D21A" ma:contentTypeVersion="9" ma:contentTypeDescription="Create a new document." ma:contentTypeScope="" ma:versionID="1df62d6f3bd4c7dbcc9c57a3f19da05e">
  <xsd:schema xmlns:xsd="http://www.w3.org/2001/XMLSchema" xmlns:xs="http://www.w3.org/2001/XMLSchema" xmlns:p="http://schemas.microsoft.com/office/2006/metadata/properties" xmlns:ns3="5b5e9197-70a8-48be-ab03-dd58a8b9cd50" xmlns:ns4="2e74f31b-23bb-44e8-a323-b592dd7f15fb" targetNamespace="http://schemas.microsoft.com/office/2006/metadata/properties" ma:root="true" ma:fieldsID="c8f2952e3897246c751128f8c995a3e1" ns3:_="" ns4:_="">
    <xsd:import namespace="5b5e9197-70a8-48be-ab03-dd58a8b9cd50"/>
    <xsd:import namespace="2e74f31b-23bb-44e8-a323-b592dd7f15f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e9197-70a8-48be-ab03-dd58a8b9cd5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4f31b-23bb-44e8-a323-b592dd7f15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9F3B60-2A8E-463F-81A4-835D6CEBD5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FE1303-EFCB-464F-8A42-AEFFB42886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5e9197-70a8-48be-ab03-dd58a8b9cd50"/>
    <ds:schemaRef ds:uri="2e74f31b-23bb-44e8-a323-b592dd7f15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6EBD7A-0F89-48B7-BD31-D3C769D195C9}">
  <ds:schemaRefs>
    <ds:schemaRef ds:uri="2e74f31b-23bb-44e8-a323-b592dd7f15fb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5b5e9197-70a8-48be-ab03-dd58a8b9cd50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775</Words>
  <Application>Microsoft Office PowerPoint</Application>
  <PresentationFormat>Ecrã Panorâmico</PresentationFormat>
  <Paragraphs>187</Paragraphs>
  <Slides>14</Slides>
  <Notes>0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ISOCTEUR</vt:lpstr>
      <vt:lpstr>Lucida Console</vt:lpstr>
      <vt:lpstr>Tema do Office</vt:lpstr>
      <vt:lpstr>LAPR4</vt:lpstr>
      <vt:lpstr>Tópicos a abordar</vt:lpstr>
      <vt:lpstr>Descrição do Projeto</vt:lpstr>
      <vt:lpstr>Timeline do Projeto</vt:lpstr>
      <vt:lpstr>Timeline do Projeto</vt:lpstr>
      <vt:lpstr>Análise SWOT</vt:lpstr>
      <vt:lpstr>DEMO</vt:lpstr>
      <vt:lpstr>Métricas de Qualidade</vt:lpstr>
      <vt:lpstr>Métricas de Qualidade</vt:lpstr>
      <vt:lpstr>Liderança</vt:lpstr>
      <vt:lpstr>Liderança</vt:lpstr>
      <vt:lpstr>Fase de construção</vt:lpstr>
      <vt:lpstr>Self-Assessment</vt:lpstr>
      <vt:lpstr>Obrigado pela atenção.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LAPR4</dc:title>
  <dc:creator>Afonso Pimentel (1151399)</dc:creator>
  <cp:lastModifiedBy>Afonso Pimentel (1151399)</cp:lastModifiedBy>
  <cp:revision>24</cp:revision>
  <dcterms:created xsi:type="dcterms:W3CDTF">2022-06-18T09:29:50Z</dcterms:created>
  <dcterms:modified xsi:type="dcterms:W3CDTF">2022-06-19T20:43:52Z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0x01010077FA6DC9CAC61442BD0071268982D21A</vt:lpwstr>
  </property>
</Properties>
</file>