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2102F-B0FA-4800-920C-066BEDE275CE}" v="38" dt="2019-09-25T16:36:07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D494-1FF8-455D-8B47-7D677731F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E5621-D2FF-4B67-98BE-C6DEA7B2D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8DA6-6942-4BAA-9D45-91971E36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D2E2-6756-4977-BC30-909651FB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2722-2F3F-459B-8D03-4F9F53E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9B7-1363-4D4B-B955-A454D198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2727D-FA8D-4E3C-8F85-1F87FC1C0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1FA9B-F284-44F4-88D9-B2E97BE8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EF2A-2E23-4151-9AFD-E77003B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3F43-B1BB-477F-898D-5F730D04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DE7C4-E5F3-4831-A6E0-C8826AAF5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187EF-2261-4395-BDEF-38C2C208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679A-E18B-453E-8EF4-BA15BF07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1D49-E88E-43B9-877B-73ED1E58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1E7A-3227-4548-8709-1BBA5777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47DD-992C-4C05-B21B-DC6C81D4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F35C-AFC9-4003-AE1D-8E7620F9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0744-FCBF-496A-87EC-9297CA31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881B-F387-45F1-8492-4C961BF2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D2A6-400D-4146-9F40-4251AA25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7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155C-497C-4AB6-B1A7-EC49A7ED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193D6-C036-4534-9004-57D8AC39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9783-FD21-47B7-AA0F-FED8C9A2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099C-64B6-4859-B1ED-D4742A00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BEBDC-DFC9-4617-8A35-3E3DC8D9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A30B-2966-4B34-B0B4-C65EC7E0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4E80-20CA-4197-A17E-551AF4FEE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72D34-1583-4309-87D6-D1828D58A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EC1D5-EE0B-4E46-A98D-C4486C56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3FB7D-D1E4-4393-9861-52F30693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720CC-4713-4737-AC71-EB90168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D9DB-A58B-4EF7-95D0-DE6D5EB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AF4DF-E0FA-475A-8293-63929071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59DAD-63DB-499F-ABFC-9B0AB1C9E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51E8D-F1CD-4533-BCD6-7E2C8A19B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FC57F-BB6E-4981-8E8D-E8D05C957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80B2C-47B0-42D0-A73D-76724909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B3B82-082B-43A2-8F43-1B96ADBF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B22B8-0D11-4B6C-909F-54C8329A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E773-E213-422B-9977-6795EC4E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6369E-6C9F-4619-B9A7-BE7F89C0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45EE8-422D-44FA-8428-36E1D96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A103-52CD-4F85-BF62-0BBF6682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C860F-3439-4D88-B1D0-87D98634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D2F46-070E-4657-B2A3-C1FEF326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6A794-7A55-4EFA-A3D9-D6CFA743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B62A-EDBB-4A1E-B61D-E1BB8EC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7E69-C11A-4C26-8EEE-E2DC3FEF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FB3EC-79D6-4FFE-91CF-7A990E6FA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17014-8C4B-4ADB-BACC-56159834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2F9CC-C604-4799-BC8B-7711A4BE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ADB46-6F5D-4408-9B78-3F751A89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2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6C82-22EF-45F6-A15B-3EDABAFA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371B4-8EFC-4B70-9225-4FF3A0BD9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4E9E0-EA74-455B-BD8D-F14EBAE96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8751-7A33-4183-AF3C-A307F9A3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EDE4-29D2-4A6C-8614-3E49EC29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14615-5F18-4EFB-B9B3-24953BEA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7EDAC-71CB-49DC-ADE5-FCDC6398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FF7E-02C9-45B3-9936-CE45AAA8F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433C2-533D-405F-B061-3707BB082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A14DD-52E5-4A07-9C50-A1D7FE039FE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AE0B-3DF9-4E09-9479-D739CB898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6938-051A-4A2D-B1E9-6B8E9FB79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6716-F389-4DBA-B4EB-C52BA5EE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39C74-E3B6-4EB4-A705-D9DA3143C243}"/>
              </a:ext>
            </a:extLst>
          </p:cNvPr>
          <p:cNvGrpSpPr/>
          <p:nvPr/>
        </p:nvGrpSpPr>
        <p:grpSpPr>
          <a:xfrm>
            <a:off x="846668" y="2011766"/>
            <a:ext cx="2455331" cy="475488"/>
            <a:chOff x="846668" y="2011766"/>
            <a:chExt cx="2455331" cy="4754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02804B-4C02-443C-A616-AC5B18FF00FE}"/>
                </a:ext>
              </a:extLst>
            </p:cNvPr>
            <p:cNvSpPr txBox="1"/>
            <p:nvPr/>
          </p:nvSpPr>
          <p:spPr>
            <a:xfrm>
              <a:off x="2353732" y="2011766"/>
              <a:ext cx="948267" cy="4754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pt-BR" sz="1100" dirty="0"/>
                <a:t>Controlador</a:t>
              </a:r>
            </a:p>
            <a:p>
              <a:pPr algn="ctr"/>
              <a:r>
                <a:rPr lang="pt-BR" sz="1100" dirty="0"/>
                <a:t>PWM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5092B4-4E2D-41C7-ADDA-474EDF5961F7}"/>
                </a:ext>
              </a:extLst>
            </p:cNvPr>
            <p:cNvSpPr/>
            <p:nvPr/>
          </p:nvSpPr>
          <p:spPr>
            <a:xfrm>
              <a:off x="846668" y="2012443"/>
              <a:ext cx="1049866" cy="4741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E61EFB-4631-4630-A7A2-672E29A22BB4}"/>
                </a:ext>
              </a:extLst>
            </p:cNvPr>
            <p:cNvSpPr txBox="1"/>
            <p:nvPr/>
          </p:nvSpPr>
          <p:spPr>
            <a:xfrm>
              <a:off x="990601" y="2011766"/>
              <a:ext cx="762000" cy="4754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pt-BR" sz="1100" dirty="0"/>
                <a:t>Servo</a:t>
              </a:r>
              <a:br>
                <a:rPr lang="pt-BR" sz="1100" dirty="0"/>
              </a:br>
              <a:r>
                <a:rPr lang="pt-BR" sz="1100" dirty="0"/>
                <a:t>arfagem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48D067-7F1C-43A3-85EF-4EE26BA42629}"/>
                </a:ext>
              </a:extLst>
            </p:cNvPr>
            <p:cNvCxnSpPr>
              <a:stCxn id="10" idx="6"/>
              <a:endCxn id="7" idx="1"/>
            </p:cNvCxnSpPr>
            <p:nvPr/>
          </p:nvCxnSpPr>
          <p:spPr>
            <a:xfrm flipV="1">
              <a:off x="1896534" y="2249510"/>
              <a:ext cx="45719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5B49AD-030E-4235-AB3F-D5ABEEA3F43A}"/>
              </a:ext>
            </a:extLst>
          </p:cNvPr>
          <p:cNvGrpSpPr/>
          <p:nvPr/>
        </p:nvGrpSpPr>
        <p:grpSpPr>
          <a:xfrm>
            <a:off x="846668" y="2751188"/>
            <a:ext cx="2455331" cy="475488"/>
            <a:chOff x="846668" y="2723645"/>
            <a:chExt cx="2455331" cy="4754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B7CC6-9614-4C81-A8F0-9B1B8C8BB12B}"/>
                </a:ext>
              </a:extLst>
            </p:cNvPr>
            <p:cNvSpPr txBox="1"/>
            <p:nvPr/>
          </p:nvSpPr>
          <p:spPr>
            <a:xfrm>
              <a:off x="2353732" y="2723645"/>
              <a:ext cx="948267" cy="4754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pt-BR" sz="1100" dirty="0"/>
                <a:t>Controlador</a:t>
              </a:r>
            </a:p>
            <a:p>
              <a:pPr algn="ctr"/>
              <a:r>
                <a:rPr lang="pt-BR" sz="1100" dirty="0"/>
                <a:t>PWM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B1A2677-D34C-4352-AC02-18C7605E9EA6}"/>
                </a:ext>
              </a:extLst>
            </p:cNvPr>
            <p:cNvSpPr/>
            <p:nvPr/>
          </p:nvSpPr>
          <p:spPr>
            <a:xfrm>
              <a:off x="846668" y="2724322"/>
              <a:ext cx="1049866" cy="4741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F212BA-76D1-4C9D-9DEB-D446B58D6E32}"/>
                </a:ext>
              </a:extLst>
            </p:cNvPr>
            <p:cNvSpPr txBox="1"/>
            <p:nvPr/>
          </p:nvSpPr>
          <p:spPr>
            <a:xfrm>
              <a:off x="990601" y="2723645"/>
              <a:ext cx="762000" cy="4754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pt-BR" sz="1100" dirty="0"/>
                <a:t>Servo</a:t>
              </a:r>
              <a:br>
                <a:rPr lang="pt-BR" sz="1100" dirty="0"/>
              </a:br>
              <a:r>
                <a:rPr lang="pt-BR" sz="1100" dirty="0"/>
                <a:t>arfagem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67898D-D0B6-4E92-BB8F-98E4226AED32}"/>
                </a:ext>
              </a:extLst>
            </p:cNvPr>
            <p:cNvCxnSpPr>
              <a:stCxn id="15" idx="6"/>
              <a:endCxn id="14" idx="1"/>
            </p:cNvCxnSpPr>
            <p:nvPr/>
          </p:nvCxnSpPr>
          <p:spPr>
            <a:xfrm flipV="1">
              <a:off x="1896534" y="2961389"/>
              <a:ext cx="45719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32F219-470B-458B-838D-7037DF0B16E3}"/>
              </a:ext>
            </a:extLst>
          </p:cNvPr>
          <p:cNvGrpSpPr/>
          <p:nvPr/>
        </p:nvGrpSpPr>
        <p:grpSpPr>
          <a:xfrm>
            <a:off x="846668" y="3490610"/>
            <a:ext cx="2455331" cy="475488"/>
            <a:chOff x="846668" y="3490610"/>
            <a:chExt cx="2455331" cy="4754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B5220B-DA76-48E6-9621-A7AB3EE601B5}"/>
                </a:ext>
              </a:extLst>
            </p:cNvPr>
            <p:cNvSpPr txBox="1"/>
            <p:nvPr/>
          </p:nvSpPr>
          <p:spPr>
            <a:xfrm>
              <a:off x="2353732" y="3490610"/>
              <a:ext cx="948267" cy="4754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pt-BR" sz="1100" dirty="0"/>
                <a:t>Controlador</a:t>
              </a:r>
            </a:p>
            <a:p>
              <a:pPr algn="ctr"/>
              <a:r>
                <a:rPr lang="pt-BR" sz="1100" dirty="0"/>
                <a:t>PWM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227DBA-89F8-4D22-9F34-53F9BBAC8AF7}"/>
                </a:ext>
              </a:extLst>
            </p:cNvPr>
            <p:cNvSpPr/>
            <p:nvPr/>
          </p:nvSpPr>
          <p:spPr>
            <a:xfrm>
              <a:off x="846668" y="3491287"/>
              <a:ext cx="1049866" cy="4741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D4CB2C-CA5A-4E48-BCE0-5BE8B198AE16}"/>
                </a:ext>
              </a:extLst>
            </p:cNvPr>
            <p:cNvSpPr txBox="1"/>
            <p:nvPr/>
          </p:nvSpPr>
          <p:spPr>
            <a:xfrm>
              <a:off x="990601" y="3490610"/>
              <a:ext cx="762000" cy="4754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pt-BR" sz="1100" dirty="0"/>
                <a:t>Servo</a:t>
              </a:r>
              <a:br>
                <a:rPr lang="pt-BR" sz="1100" dirty="0"/>
              </a:br>
              <a:r>
                <a:rPr lang="pt-BR" sz="1100" dirty="0"/>
                <a:t>arfagem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2060FA-A020-4DC1-A582-E99F16E19467}"/>
                </a:ext>
              </a:extLst>
            </p:cNvPr>
            <p:cNvCxnSpPr>
              <a:stCxn id="19" idx="6"/>
              <a:endCxn id="18" idx="1"/>
            </p:cNvCxnSpPr>
            <p:nvPr/>
          </p:nvCxnSpPr>
          <p:spPr>
            <a:xfrm flipV="1">
              <a:off x="1896534" y="3728354"/>
              <a:ext cx="45719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D5BCBF1-A721-43CF-A720-6AB5C5941316}"/>
              </a:ext>
            </a:extLst>
          </p:cNvPr>
          <p:cNvSpPr txBox="1"/>
          <p:nvPr/>
        </p:nvSpPr>
        <p:spPr>
          <a:xfrm>
            <a:off x="4168421" y="1108656"/>
            <a:ext cx="948267" cy="475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pt-BR" sz="1100" dirty="0"/>
              <a:t>IMU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43E1A-324E-4BD5-BE49-B259D6F7858C}"/>
              </a:ext>
            </a:extLst>
          </p:cNvPr>
          <p:cNvSpPr txBox="1"/>
          <p:nvPr/>
        </p:nvSpPr>
        <p:spPr>
          <a:xfrm>
            <a:off x="6031068" y="1103011"/>
            <a:ext cx="948267" cy="475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pt-BR" sz="1100" dirty="0"/>
              <a:t>Câmera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AA7DA4-3366-4BF0-A060-A35D403EF61F}"/>
              </a:ext>
            </a:extLst>
          </p:cNvPr>
          <p:cNvSpPr txBox="1"/>
          <p:nvPr/>
        </p:nvSpPr>
        <p:spPr>
          <a:xfrm>
            <a:off x="4645377" y="2304304"/>
            <a:ext cx="1936045" cy="1369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pt-BR" sz="1100" dirty="0"/>
              <a:t>Plataforma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B3C39E-E14E-449A-8C90-1EDB5556A549}"/>
              </a:ext>
            </a:extLst>
          </p:cNvPr>
          <p:cNvSpPr txBox="1"/>
          <p:nvPr/>
        </p:nvSpPr>
        <p:spPr>
          <a:xfrm>
            <a:off x="7419615" y="2304304"/>
            <a:ext cx="1936045" cy="1369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pt-BR" sz="1100" dirty="0"/>
              <a:t>Controlador</a:t>
            </a:r>
          </a:p>
          <a:p>
            <a:pPr algn="ctr"/>
            <a:r>
              <a:rPr lang="pt-BR" sz="1100" dirty="0"/>
              <a:t>ARP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259F3A-0003-41B7-A083-217ED8C79199}"/>
              </a:ext>
            </a:extLst>
          </p:cNvPr>
          <p:cNvCxnSpPr>
            <a:stCxn id="14" idx="3"/>
            <a:endCxn id="27" idx="1"/>
          </p:cNvCxnSpPr>
          <p:nvPr/>
        </p:nvCxnSpPr>
        <p:spPr>
          <a:xfrm>
            <a:off x="3301999" y="2988932"/>
            <a:ext cx="13433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856114A-9BB7-4DF6-BEA9-6C2F60380818}"/>
              </a:ext>
            </a:extLst>
          </p:cNvPr>
          <p:cNvCxnSpPr>
            <a:stCxn id="7" idx="3"/>
            <a:endCxn id="27" idx="1"/>
          </p:cNvCxnSpPr>
          <p:nvPr/>
        </p:nvCxnSpPr>
        <p:spPr>
          <a:xfrm>
            <a:off x="3301999" y="2249510"/>
            <a:ext cx="1343378" cy="73942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90D4206-6D66-482D-9A5D-45A34AC96E53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 flipV="1">
            <a:off x="3301999" y="2988932"/>
            <a:ext cx="1343378" cy="73942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D393A3-5AF7-4FA9-8D97-599B85022D4C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6581422" y="2988932"/>
            <a:ext cx="8381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8094ED6-8668-40E1-A524-70DB934C6AF2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4607030" y="1619668"/>
            <a:ext cx="720160" cy="64911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356A1E1-E16B-4F1B-91C1-6CE9E0D46D9F}"/>
              </a:ext>
            </a:extLst>
          </p:cNvPr>
          <p:cNvCxnSpPr>
            <a:stCxn id="26" idx="2"/>
          </p:cNvCxnSpPr>
          <p:nvPr/>
        </p:nvCxnSpPr>
        <p:spPr>
          <a:xfrm rot="5400000">
            <a:off x="5833268" y="1626725"/>
            <a:ext cx="720161" cy="62370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99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Crepaldi</dc:creator>
  <cp:lastModifiedBy>Angela Crepaldi</cp:lastModifiedBy>
  <cp:revision>1</cp:revision>
  <dcterms:created xsi:type="dcterms:W3CDTF">2019-09-25T16:22:46Z</dcterms:created>
  <dcterms:modified xsi:type="dcterms:W3CDTF">2019-09-25T16:38:22Z</dcterms:modified>
</cp:coreProperties>
</file>