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200" d="100"/>
          <a:sy n="200" d="100"/>
        </p:scale>
        <p:origin x="-145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CEB6-D962-4E00-82BB-C0E54095F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DDCD9-A215-4687-AF4D-42830E9B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92DC-BC00-4780-AF68-FFB5AEFC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56D7-5CF3-4467-A8CF-3B5B276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2017-A181-413B-A8B9-49F0252C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FBC-B391-4A3A-ADBC-DFE578D5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33054-2FB6-4B12-8423-A3077812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1773-E47B-422B-84D8-2973F145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EC9E-42F7-4FE1-B195-9B6C52C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8EE2-DE6B-4491-A1C0-33595002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82752-E843-413D-9420-ADA48E93F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CEAA-4E7C-4D92-80C2-BA1A02EA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3F1D-7F4C-449E-8611-B3E2B03B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B75F-1E4C-4565-B2B3-CE9FD6E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970F-5147-49FB-A31C-90362F2F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DFFC-F283-48F6-BA88-2AF12FF8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15B4-208E-40A4-845B-23481702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A46E-CC19-4A8E-943B-2FCFAFC2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6D78-79A7-4A9B-BD44-A3A56530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B182-445B-4E7F-AD33-4F78ABDD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6D35-9C4D-4897-8503-7A834F9B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8CE4-70D3-4B1B-8F88-3742E23D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DDFB-2629-4525-9969-05DD2D6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A8CE-0319-476A-BF6E-EC1EF489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0B03-4618-40AF-A5E5-AE7D4815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B89D-63A8-495B-B9A6-DA5CCFA8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581E-04B2-4C07-A5F9-8AEAB042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7A77F-4030-4BF3-8339-1F725BF5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29A8-FE88-48FD-830B-B32ABAAF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CCCAE-45CD-4AD3-BE62-96DFD3B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DC96C-3422-4C71-9AB1-34BAF6E8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EB02-FA74-45F8-B4DD-A0DF3DEF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874A-9950-4B3D-B865-155B70A5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A28F-E96D-4773-A282-9559AAE29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BC0F1-5607-43F7-99FC-D51FB64D3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BB159-AD66-42D9-91DC-800299125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2AFD9-735F-4F90-A8A6-737FCA69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C4CFD-DF3A-444D-A085-956E379C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4B73-BD53-4A01-9C43-566ABD90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C3B0-5944-429B-861A-FD598D9D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031E6-5B52-436D-BF3E-D20D1B53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5250-FBED-4A3D-B656-67FCB8EB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CB531-AA02-455C-A3E8-FED0702A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52EFA-709A-4197-A731-2F5B7A4B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727F-AB92-4465-9026-B5F3454D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601C-9736-40EE-B436-9FA2AC1C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FCC-5194-4B3A-A26D-E7C15822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6DF2-A778-465E-9236-6618C888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5F9A-95A9-44CA-B41B-2672221DB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646F-A519-44A4-B495-C76CE18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0590-26E3-4F4B-8C56-48F6AED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2397-9559-46FE-9442-24CF516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9D19-17B9-4084-843A-0BD558BB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716A7-D3BB-49A5-97E5-BC210559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6BC75-3904-43CD-95F6-6A342A12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A513-FFF9-4DBF-9CE8-715FDE6C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F5319-F295-4C1F-9BDE-F6DF71BE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7FD2-4DDD-49E6-84F2-8F7079F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DB62-8383-4564-978B-49A8F6DE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4F367-5ABB-4310-BD81-BE23CB41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9B29-8275-43B6-81E0-ADAE45B8A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7275-32EF-4CE1-9C89-A9F8388715E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EEB0-1360-4194-A309-9B7ECD6D0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BDF9F-DB62-465C-A2F5-1D841518E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7A1F-4570-4D73-9332-C30E4974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6">
            <a:extLst>
              <a:ext uri="{FF2B5EF4-FFF2-40B4-BE49-F238E27FC236}">
                <a16:creationId xmlns:a16="http://schemas.microsoft.com/office/drawing/2014/main" id="{D53BB521-88AE-409F-AF6C-6325110D3180}"/>
              </a:ext>
            </a:extLst>
          </p:cNvPr>
          <p:cNvSpPr txBox="1"/>
          <p:nvPr/>
        </p:nvSpPr>
        <p:spPr>
          <a:xfrm>
            <a:off x="5505895" y="2267001"/>
            <a:ext cx="63620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UAV</a:t>
            </a:r>
          </a:p>
        </p:txBody>
      </p:sp>
      <p:sp>
        <p:nvSpPr>
          <p:cNvPr id="27" name="CaixaDeTexto 11">
            <a:extLst>
              <a:ext uri="{FF2B5EF4-FFF2-40B4-BE49-F238E27FC236}">
                <a16:creationId xmlns:a16="http://schemas.microsoft.com/office/drawing/2014/main" id="{247D0841-89EC-4C7C-A10D-6359C371DD02}"/>
              </a:ext>
            </a:extLst>
          </p:cNvPr>
          <p:cNvSpPr txBox="1"/>
          <p:nvPr/>
        </p:nvSpPr>
        <p:spPr>
          <a:xfrm>
            <a:off x="3872875" y="1525889"/>
            <a:ext cx="443124" cy="2616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/>
              <a:t>IMU</a:t>
            </a:r>
          </a:p>
        </p:txBody>
      </p:sp>
      <p:sp>
        <p:nvSpPr>
          <p:cNvPr id="28" name="CaixaDeTexto 12">
            <a:extLst>
              <a:ext uri="{FF2B5EF4-FFF2-40B4-BE49-F238E27FC236}">
                <a16:creationId xmlns:a16="http://schemas.microsoft.com/office/drawing/2014/main" id="{0B6A83EF-D7DE-455A-B57C-4B9BEEC96DD3}"/>
              </a:ext>
            </a:extLst>
          </p:cNvPr>
          <p:cNvSpPr txBox="1"/>
          <p:nvPr/>
        </p:nvSpPr>
        <p:spPr>
          <a:xfrm>
            <a:off x="4789012" y="1516585"/>
            <a:ext cx="684077" cy="2616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/>
              <a:t>Camera</a:t>
            </a:r>
          </a:p>
        </p:txBody>
      </p:sp>
      <p:sp>
        <p:nvSpPr>
          <p:cNvPr id="29" name="CaixaDeTexto 13">
            <a:extLst>
              <a:ext uri="{FF2B5EF4-FFF2-40B4-BE49-F238E27FC236}">
                <a16:creationId xmlns:a16="http://schemas.microsoft.com/office/drawing/2014/main" id="{5C26314B-34BE-4960-BB46-AE36D7C580EE}"/>
              </a:ext>
            </a:extLst>
          </p:cNvPr>
          <p:cNvSpPr txBox="1"/>
          <p:nvPr/>
        </p:nvSpPr>
        <p:spPr>
          <a:xfrm>
            <a:off x="4187661" y="3077898"/>
            <a:ext cx="720080" cy="2616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/>
              <a:t>SD Card</a:t>
            </a:r>
          </a:p>
        </p:txBody>
      </p:sp>
      <p:sp>
        <p:nvSpPr>
          <p:cNvPr id="30" name="Elipse 14">
            <a:extLst>
              <a:ext uri="{FF2B5EF4-FFF2-40B4-BE49-F238E27FC236}">
                <a16:creationId xmlns:a16="http://schemas.microsoft.com/office/drawing/2014/main" id="{21497271-84AE-4065-9714-8A15FCFB4C32}"/>
              </a:ext>
            </a:extLst>
          </p:cNvPr>
          <p:cNvSpPr/>
          <p:nvPr/>
        </p:nvSpPr>
        <p:spPr>
          <a:xfrm>
            <a:off x="2625776" y="1735375"/>
            <a:ext cx="792088" cy="435779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15">
            <a:extLst>
              <a:ext uri="{FF2B5EF4-FFF2-40B4-BE49-F238E27FC236}">
                <a16:creationId xmlns:a16="http://schemas.microsoft.com/office/drawing/2014/main" id="{41065A29-EF3F-4944-9DBA-010E176761AD}"/>
              </a:ext>
            </a:extLst>
          </p:cNvPr>
          <p:cNvSpPr/>
          <p:nvPr/>
        </p:nvSpPr>
        <p:spPr>
          <a:xfrm>
            <a:off x="2625776" y="2227442"/>
            <a:ext cx="792088" cy="435779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16">
            <a:extLst>
              <a:ext uri="{FF2B5EF4-FFF2-40B4-BE49-F238E27FC236}">
                <a16:creationId xmlns:a16="http://schemas.microsoft.com/office/drawing/2014/main" id="{B8222C3F-F48F-423B-9D6E-D3F90FF8DBEA}"/>
              </a:ext>
            </a:extLst>
          </p:cNvPr>
          <p:cNvSpPr/>
          <p:nvPr/>
        </p:nvSpPr>
        <p:spPr>
          <a:xfrm>
            <a:off x="2625776" y="2796296"/>
            <a:ext cx="792088" cy="435779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17">
            <a:extLst>
              <a:ext uri="{FF2B5EF4-FFF2-40B4-BE49-F238E27FC236}">
                <a16:creationId xmlns:a16="http://schemas.microsoft.com/office/drawing/2014/main" id="{E88F34EC-5CB1-4FB8-8E4E-98F589755059}"/>
              </a:ext>
            </a:extLst>
          </p:cNvPr>
          <p:cNvSpPr txBox="1"/>
          <p:nvPr/>
        </p:nvSpPr>
        <p:spPr>
          <a:xfrm>
            <a:off x="2633200" y="1817950"/>
            <a:ext cx="777240" cy="26161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pt-BR" sz="1100" dirty="0"/>
              <a:t>Servo Roll </a:t>
            </a:r>
          </a:p>
        </p:txBody>
      </p:sp>
      <p:sp>
        <p:nvSpPr>
          <p:cNvPr id="34" name="CaixaDeTexto 19">
            <a:extLst>
              <a:ext uri="{FF2B5EF4-FFF2-40B4-BE49-F238E27FC236}">
                <a16:creationId xmlns:a16="http://schemas.microsoft.com/office/drawing/2014/main" id="{4D3BD206-94D2-424F-9433-57BCD22EA380}"/>
              </a:ext>
            </a:extLst>
          </p:cNvPr>
          <p:cNvSpPr txBox="1"/>
          <p:nvPr/>
        </p:nvSpPr>
        <p:spPr>
          <a:xfrm>
            <a:off x="2633200" y="2312208"/>
            <a:ext cx="777240" cy="26161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pt-BR" sz="1100" dirty="0"/>
              <a:t>Servo Yaw </a:t>
            </a:r>
          </a:p>
        </p:txBody>
      </p:sp>
      <p:sp>
        <p:nvSpPr>
          <p:cNvPr id="35" name="CaixaDeTexto 20">
            <a:extLst>
              <a:ext uri="{FF2B5EF4-FFF2-40B4-BE49-F238E27FC236}">
                <a16:creationId xmlns:a16="http://schemas.microsoft.com/office/drawing/2014/main" id="{A64AEC80-67AC-4C0F-91EB-14E48466B9B2}"/>
              </a:ext>
            </a:extLst>
          </p:cNvPr>
          <p:cNvSpPr txBox="1"/>
          <p:nvPr/>
        </p:nvSpPr>
        <p:spPr>
          <a:xfrm>
            <a:off x="2633200" y="2883380"/>
            <a:ext cx="777240" cy="26161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pt-BR" sz="1100" dirty="0"/>
              <a:t>Servo Pitch </a:t>
            </a:r>
          </a:p>
        </p:txBody>
      </p:sp>
      <p:cxnSp>
        <p:nvCxnSpPr>
          <p:cNvPr id="36" name="Conector angulado 30">
            <a:extLst>
              <a:ext uri="{FF2B5EF4-FFF2-40B4-BE49-F238E27FC236}">
                <a16:creationId xmlns:a16="http://schemas.microsoft.com/office/drawing/2014/main" id="{BF9A0CAD-96BB-4F7D-9D53-EEA7EDECF7CA}"/>
              </a:ext>
            </a:extLst>
          </p:cNvPr>
          <p:cNvCxnSpPr>
            <a:cxnSpLocks/>
            <a:endCxn id="30" idx="6"/>
          </p:cNvCxnSpPr>
          <p:nvPr/>
        </p:nvCxnSpPr>
        <p:spPr>
          <a:xfrm rot="10800000">
            <a:off x="3417864" y="1953266"/>
            <a:ext cx="645016" cy="48889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9">
            <a:extLst>
              <a:ext uri="{FF2B5EF4-FFF2-40B4-BE49-F238E27FC236}">
                <a16:creationId xmlns:a16="http://schemas.microsoft.com/office/drawing/2014/main" id="{6089EDE6-E53F-489A-A183-59D6EB9041DE}"/>
              </a:ext>
            </a:extLst>
          </p:cNvPr>
          <p:cNvCxnSpPr>
            <a:cxnSpLocks/>
            <a:stCxn id="45" idx="1"/>
            <a:endCxn id="31" idx="6"/>
          </p:cNvCxnSpPr>
          <p:nvPr/>
        </p:nvCxnSpPr>
        <p:spPr>
          <a:xfrm flipH="1">
            <a:off x="3417864" y="2442142"/>
            <a:ext cx="649810" cy="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angulado 44">
            <a:extLst>
              <a:ext uri="{FF2B5EF4-FFF2-40B4-BE49-F238E27FC236}">
                <a16:creationId xmlns:a16="http://schemas.microsoft.com/office/drawing/2014/main" id="{BA2076CF-A2A7-4E99-8217-67A161355A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2698" y="1811752"/>
            <a:ext cx="407740" cy="3502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46">
            <a:extLst>
              <a:ext uri="{FF2B5EF4-FFF2-40B4-BE49-F238E27FC236}">
                <a16:creationId xmlns:a16="http://schemas.microsoft.com/office/drawing/2014/main" id="{30E2B6C6-02D3-4E73-BD07-A13C3A8497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6634" y="1763620"/>
            <a:ext cx="407740" cy="4464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8">
            <a:extLst>
              <a:ext uri="{FF2B5EF4-FFF2-40B4-BE49-F238E27FC236}">
                <a16:creationId xmlns:a16="http://schemas.microsoft.com/office/drawing/2014/main" id="{448E24BB-7DC7-4199-9563-73D89D7984A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027729" y="2451667"/>
            <a:ext cx="478166" cy="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75">
            <a:extLst>
              <a:ext uri="{FF2B5EF4-FFF2-40B4-BE49-F238E27FC236}">
                <a16:creationId xmlns:a16="http://schemas.microsoft.com/office/drawing/2014/main" id="{97531446-8E6A-439F-8528-4928854C4A5E}"/>
              </a:ext>
            </a:extLst>
          </p:cNvPr>
          <p:cNvCxnSpPr>
            <a:cxnSpLocks/>
            <a:stCxn id="29" idx="0"/>
            <a:endCxn id="45" idx="2"/>
          </p:cNvCxnSpPr>
          <p:nvPr/>
        </p:nvCxnSpPr>
        <p:spPr>
          <a:xfrm flipV="1">
            <a:off x="4547701" y="2693554"/>
            <a:ext cx="1" cy="38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77">
            <a:extLst>
              <a:ext uri="{FF2B5EF4-FFF2-40B4-BE49-F238E27FC236}">
                <a16:creationId xmlns:a16="http://schemas.microsoft.com/office/drawing/2014/main" id="{4D681BBA-D857-4E6E-A5A1-B1F225685AE1}"/>
              </a:ext>
            </a:extLst>
          </p:cNvPr>
          <p:cNvSpPr/>
          <p:nvPr/>
        </p:nvSpPr>
        <p:spPr>
          <a:xfrm>
            <a:off x="2391750" y="1350941"/>
            <a:ext cx="4032448" cy="216024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44" name="CaixaDeTexto 78">
            <a:extLst>
              <a:ext uri="{FF2B5EF4-FFF2-40B4-BE49-F238E27FC236}">
                <a16:creationId xmlns:a16="http://schemas.microsoft.com/office/drawing/2014/main" id="{ACC5CBC8-384C-46EB-9CA6-22E484130C1E}"/>
              </a:ext>
            </a:extLst>
          </p:cNvPr>
          <p:cNvSpPr txBox="1"/>
          <p:nvPr/>
        </p:nvSpPr>
        <p:spPr>
          <a:xfrm>
            <a:off x="2391750" y="1355502"/>
            <a:ext cx="105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UAV Gimbal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ADB4FC-E02D-459F-99DE-DD984C412A46}"/>
              </a:ext>
            </a:extLst>
          </p:cNvPr>
          <p:cNvSpPr/>
          <p:nvPr/>
        </p:nvSpPr>
        <p:spPr>
          <a:xfrm>
            <a:off x="4067674" y="2190729"/>
            <a:ext cx="960055" cy="50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4AC71AD-1205-41EC-BF5E-E9BB373255D9}"/>
              </a:ext>
            </a:extLst>
          </p:cNvPr>
          <p:cNvCxnSpPr>
            <a:cxnSpLocks/>
            <a:stCxn id="45" idx="1"/>
            <a:endCxn id="32" idx="6"/>
          </p:cNvCxnSpPr>
          <p:nvPr/>
        </p:nvCxnSpPr>
        <p:spPr>
          <a:xfrm rot="10800000" flipV="1">
            <a:off x="3417864" y="2442142"/>
            <a:ext cx="649810" cy="572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17">
            <a:extLst>
              <a:ext uri="{FF2B5EF4-FFF2-40B4-BE49-F238E27FC236}">
                <a16:creationId xmlns:a16="http://schemas.microsoft.com/office/drawing/2014/main" id="{9BA34D1D-2708-4812-A318-ACEF196F0EA5}"/>
              </a:ext>
            </a:extLst>
          </p:cNvPr>
          <p:cNvSpPr txBox="1"/>
          <p:nvPr/>
        </p:nvSpPr>
        <p:spPr>
          <a:xfrm>
            <a:off x="4154287" y="2309210"/>
            <a:ext cx="777240" cy="26161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pt-BR" sz="1100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23207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Crepaldi</dc:creator>
  <cp:lastModifiedBy>Angela Crepaldi</cp:lastModifiedBy>
  <cp:revision>5</cp:revision>
  <dcterms:created xsi:type="dcterms:W3CDTF">2019-10-04T21:41:08Z</dcterms:created>
  <dcterms:modified xsi:type="dcterms:W3CDTF">2019-10-04T22:31:09Z</dcterms:modified>
</cp:coreProperties>
</file>