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16FA919-CDCF-4961-867A-678DE66F641B}" type="datetimeFigureOut">
              <a:rPr lang="pt-PT" smtClean="0"/>
              <a:t>19/06/20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87EBA05-C41B-490A-986A-FE92EC570D41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000" dirty="0"/>
              <a:t>-Funções pré-definidas</a:t>
            </a:r>
            <a:br>
              <a:rPr lang="pt-PT" sz="4000" dirty="0"/>
            </a:br>
            <a:r>
              <a:rPr lang="pt-PT" sz="4000" dirty="0"/>
              <a:t>-Manipulação de strings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Afonso </a:t>
            </a:r>
            <a:r>
              <a:rPr lang="pt-PT" dirty="0" err="1"/>
              <a:t>gouveIA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0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pré-definidas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Funções Aritméticas</a:t>
            </a:r>
          </a:p>
          <a:p>
            <a:r>
              <a:rPr lang="pt-PT" b="0" dirty="0"/>
              <a:t>Realizam operações matemáticas.</a:t>
            </a:r>
          </a:p>
        </p:txBody>
      </p:sp>
    </p:spTree>
    <p:extLst>
      <p:ext uri="{BB962C8B-B14F-4D97-AF65-F5344CB8AC3E}">
        <p14:creationId xmlns:p14="http://schemas.microsoft.com/office/powerpoint/2010/main" val="255213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E43C7-5FFF-CE44-8EEE-25683C9E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Manipulação de </a:t>
            </a:r>
            <a:r>
              <a:rPr lang="pt-PT" dirty="0" err="1"/>
              <a:t>strings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19CCBE-7D17-9848-9076-518F4D62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Podemos manipular uma </a:t>
            </a:r>
            <a:r>
              <a:rPr lang="pt-PT" b="0" dirty="0" err="1"/>
              <a:t>string</a:t>
            </a:r>
            <a:r>
              <a:rPr lang="pt-PT" b="0" dirty="0"/>
              <a:t> como se ela fosse um </a:t>
            </a:r>
            <a:r>
              <a:rPr lang="pt-PT" b="0"/>
              <a:t>vetor.</a:t>
            </a:r>
          </a:p>
          <a:p>
            <a:r>
              <a:rPr lang="pt-PT" b="0"/>
              <a:t> </a:t>
            </a:r>
            <a:r>
              <a:rPr lang="pt-PT" b="0" dirty="0"/>
              <a:t>Usando as funções de Java Script podemos saber a posição de determinado caracter dentro da </a:t>
            </a:r>
            <a:r>
              <a:rPr lang="pt-PT" b="0" dirty="0" err="1"/>
              <a:t>string</a:t>
            </a:r>
            <a:r>
              <a:rPr lang="pt-PT" b="0" dirty="0"/>
              <a:t>, buscar um carater, saber o tamanho da </a:t>
            </a:r>
            <a:r>
              <a:rPr lang="pt-PT" b="0" dirty="0" err="1"/>
              <a:t>string</a:t>
            </a:r>
            <a:r>
              <a:rPr lang="pt-PT" b="0" dirty="0"/>
              <a:t>, etc. Estas verificações são muito utilizadas na validação de formulários, quando queremos saber mais detalhes sobre um texto inserido pelo utilizador num campo como, por exemplo, a validação de e-mail, data, etc.</a:t>
            </a:r>
          </a:p>
        </p:txBody>
      </p:sp>
    </p:spTree>
    <p:extLst>
      <p:ext uri="{BB962C8B-B14F-4D97-AF65-F5344CB8AC3E}">
        <p14:creationId xmlns:p14="http://schemas.microsoft.com/office/powerpoint/2010/main" val="2821967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97</TotalTime>
  <Words>99</Words>
  <Application>Microsoft Macintosh PowerPoint</Application>
  <PresentationFormat>Apresentação no Ecrã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6" baseType="lpstr">
      <vt:lpstr>Arial</vt:lpstr>
      <vt:lpstr>Arial Black</vt:lpstr>
      <vt:lpstr>Essencial</vt:lpstr>
      <vt:lpstr>-Funções pré-definidas -Manipulação de strings</vt:lpstr>
      <vt:lpstr>Funções pré-definidas</vt:lpstr>
      <vt:lpstr>Manipulação de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-Funções pré-definidas -Manipulação de strings</dc:title>
  <dc:creator>Utilizador do Windows</dc:creator>
  <cp:lastModifiedBy>MARGARIDA PENHOR DUARTE CIDADE</cp:lastModifiedBy>
  <cp:revision>3</cp:revision>
  <dcterms:created xsi:type="dcterms:W3CDTF">2020-06-17T14:32:38Z</dcterms:created>
  <dcterms:modified xsi:type="dcterms:W3CDTF">2020-06-19T13:42:49Z</dcterms:modified>
</cp:coreProperties>
</file>