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1" r:id="rId8"/>
    <p:sldId id="262" r:id="rId9"/>
    <p:sldId id="264" r:id="rId10"/>
    <p:sldId id="266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F42CC30-195D-4170-8948-60EA8F651654}" type="datetimeFigureOut">
              <a:rPr lang="pt-PT" smtClean="0"/>
              <a:t>09/06/2020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99F11CA-BF91-4714-BAD9-D5A13E032465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000" dirty="0" err="1" smtClean="0"/>
              <a:t>Javascript</a:t>
            </a:r>
            <a:r>
              <a:rPr lang="pt-PT" sz="3200" dirty="0"/>
              <a:t/>
            </a:r>
            <a:br>
              <a:rPr lang="pt-PT" sz="3200" dirty="0"/>
            </a:br>
            <a:r>
              <a:rPr lang="pt-PT" sz="3200" dirty="0" smtClean="0"/>
              <a:t> </a:t>
            </a:r>
            <a:br>
              <a:rPr lang="pt-PT" sz="3200" dirty="0" smtClean="0"/>
            </a:br>
            <a:r>
              <a:rPr lang="pt-PT" sz="3200" dirty="0" smtClean="0"/>
              <a:t>-Estruturas </a:t>
            </a:r>
            <a:r>
              <a:rPr lang="pt-PT" sz="3200" dirty="0"/>
              <a:t>de decisão;</a:t>
            </a:r>
            <a:br>
              <a:rPr lang="pt-PT" sz="3200" dirty="0"/>
            </a:br>
            <a:r>
              <a:rPr lang="pt-PT" sz="3200" dirty="0" smtClean="0"/>
              <a:t>-Estruturas </a:t>
            </a:r>
            <a:r>
              <a:rPr lang="pt-PT" sz="3200" dirty="0"/>
              <a:t>de </a:t>
            </a:r>
            <a:r>
              <a:rPr lang="pt-PT" sz="3200" dirty="0" err="1"/>
              <a:t>seleção</a:t>
            </a:r>
            <a:r>
              <a:rPr lang="pt-PT" sz="3200" dirty="0"/>
              <a:t> ou escolha múltipla;</a:t>
            </a:r>
            <a:br>
              <a:rPr lang="pt-PT" sz="3200" dirty="0"/>
            </a:br>
            <a:r>
              <a:rPr lang="pt-PT" sz="3200" dirty="0" smtClean="0"/>
              <a:t>-estruturas </a:t>
            </a:r>
            <a:r>
              <a:rPr lang="pt-PT" sz="3200" dirty="0"/>
              <a:t>de repetição ou </a:t>
            </a:r>
            <a:r>
              <a:rPr lang="pt-PT" sz="3200" dirty="0" smtClean="0"/>
              <a:t>ciclos.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Afonso Gouveia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40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switch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b="0" dirty="0" err="1"/>
              <a:t>switch</a:t>
            </a:r>
            <a:r>
              <a:rPr lang="pt-PT" b="0" dirty="0"/>
              <a:t>(</a:t>
            </a:r>
            <a:r>
              <a:rPr lang="pt-PT" b="0" dirty="0" err="1"/>
              <a:t>opcao_cardapio</a:t>
            </a:r>
            <a:r>
              <a:rPr lang="pt-PT" b="0" dirty="0"/>
              <a:t>)</a:t>
            </a:r>
            <a:br>
              <a:rPr lang="pt-PT" b="0" dirty="0"/>
            </a:br>
            <a:r>
              <a:rPr lang="pt-PT" b="0" dirty="0"/>
              <a:t>{</a:t>
            </a:r>
            <a:br>
              <a:rPr lang="pt-PT" b="0" dirty="0"/>
            </a:br>
            <a:r>
              <a:rPr lang="pt-PT" b="0" dirty="0"/>
              <a:t>Case 1:</a:t>
            </a:r>
            <a:br>
              <a:rPr lang="pt-PT" b="0" dirty="0"/>
            </a:br>
            <a:r>
              <a:rPr lang="pt-PT" b="0" dirty="0"/>
              <a:t>//bloco de código para a primeira </a:t>
            </a:r>
            <a:r>
              <a:rPr lang="pt-PT" b="0" dirty="0" err="1"/>
              <a:t>opcao</a:t>
            </a:r>
            <a:r>
              <a:rPr lang="pt-PT" b="0" dirty="0"/>
              <a:t> do </a:t>
            </a:r>
            <a:r>
              <a:rPr lang="pt-PT" b="0" dirty="0" err="1"/>
              <a:t>cardapio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 err="1"/>
              <a:t>Break</a:t>
            </a:r>
            <a:r>
              <a:rPr lang="pt-PT" b="0" dirty="0"/>
              <a:t>;</a:t>
            </a:r>
          </a:p>
          <a:p>
            <a:r>
              <a:rPr lang="pt-PT" b="0" dirty="0"/>
              <a:t>Case 2:</a:t>
            </a:r>
            <a:br>
              <a:rPr lang="pt-PT" b="0" dirty="0"/>
            </a:br>
            <a:r>
              <a:rPr lang="pt-PT" b="0" dirty="0"/>
              <a:t>//bloco de código para a primeira </a:t>
            </a:r>
            <a:r>
              <a:rPr lang="pt-PT" b="0" dirty="0" err="1"/>
              <a:t>opcao</a:t>
            </a:r>
            <a:r>
              <a:rPr lang="pt-PT" b="0" dirty="0"/>
              <a:t> do </a:t>
            </a:r>
            <a:r>
              <a:rPr lang="pt-PT" b="0" dirty="0" err="1"/>
              <a:t>cardapio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 err="1"/>
              <a:t>Break</a:t>
            </a:r>
            <a:r>
              <a:rPr lang="pt-PT" b="0" dirty="0"/>
              <a:t>;</a:t>
            </a:r>
          </a:p>
          <a:p>
            <a:r>
              <a:rPr lang="pt-PT" b="0" dirty="0"/>
              <a:t>Case 3:</a:t>
            </a:r>
            <a:br>
              <a:rPr lang="pt-PT" b="0" dirty="0"/>
            </a:br>
            <a:r>
              <a:rPr lang="pt-PT" b="0" dirty="0"/>
              <a:t>//bloco de código para a primeira </a:t>
            </a:r>
            <a:r>
              <a:rPr lang="pt-PT" b="0" dirty="0" err="1"/>
              <a:t>opcao</a:t>
            </a:r>
            <a:r>
              <a:rPr lang="pt-PT" b="0" dirty="0"/>
              <a:t> do </a:t>
            </a:r>
            <a:r>
              <a:rPr lang="pt-PT" b="0" dirty="0" err="1"/>
              <a:t>cardapio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 err="1"/>
              <a:t>Break</a:t>
            </a:r>
            <a:r>
              <a:rPr lang="pt-PT" b="0" dirty="0"/>
              <a:t>;</a:t>
            </a:r>
          </a:p>
          <a:p>
            <a:r>
              <a:rPr lang="pt-PT" b="0" dirty="0"/>
              <a:t>Case 4:</a:t>
            </a:r>
            <a:br>
              <a:rPr lang="pt-PT" b="0" dirty="0"/>
            </a:br>
            <a:r>
              <a:rPr lang="pt-PT" b="0" dirty="0"/>
              <a:t>//bloco de código para a primeira </a:t>
            </a:r>
            <a:r>
              <a:rPr lang="pt-PT" b="0" dirty="0" err="1"/>
              <a:t>opcao</a:t>
            </a:r>
            <a:r>
              <a:rPr lang="pt-PT" b="0" dirty="0"/>
              <a:t> do </a:t>
            </a:r>
            <a:r>
              <a:rPr lang="pt-PT" b="0" dirty="0" err="1"/>
              <a:t>cardapio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 err="1"/>
              <a:t>Break</a:t>
            </a:r>
            <a:r>
              <a:rPr lang="pt-PT" b="0" dirty="0"/>
              <a:t>;</a:t>
            </a:r>
          </a:p>
          <a:p>
            <a:r>
              <a:rPr lang="pt-PT" b="0" dirty="0"/>
              <a:t>Case 5:</a:t>
            </a:r>
            <a:br>
              <a:rPr lang="pt-PT" b="0" dirty="0"/>
            </a:br>
            <a:r>
              <a:rPr lang="pt-PT" b="0" dirty="0"/>
              <a:t>//bloco de código para a primeira </a:t>
            </a:r>
            <a:r>
              <a:rPr lang="pt-PT" b="0" dirty="0" err="1"/>
              <a:t>opcao</a:t>
            </a:r>
            <a:r>
              <a:rPr lang="pt-PT" b="0" dirty="0"/>
              <a:t> do </a:t>
            </a:r>
            <a:r>
              <a:rPr lang="pt-PT" b="0" dirty="0" err="1"/>
              <a:t>cardapio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 err="1"/>
              <a:t>Break</a:t>
            </a:r>
            <a:r>
              <a:rPr lang="pt-PT" b="0" dirty="0"/>
              <a:t>;</a:t>
            </a:r>
          </a:p>
          <a:p>
            <a:r>
              <a:rPr lang="pt-PT" b="0" dirty="0" err="1"/>
              <a:t>Default</a:t>
            </a:r>
            <a:r>
              <a:rPr lang="pt-PT" b="0" dirty="0"/>
              <a:t>:</a:t>
            </a:r>
            <a:br>
              <a:rPr lang="pt-PT" b="0" dirty="0"/>
            </a:br>
            <a:r>
              <a:rPr lang="pt-PT" b="0" dirty="0"/>
              <a:t>//bloco de código para a primeira </a:t>
            </a:r>
            <a:r>
              <a:rPr lang="pt-PT" b="0" dirty="0" err="1"/>
              <a:t>opcao</a:t>
            </a:r>
            <a:r>
              <a:rPr lang="pt-PT" b="0" dirty="0"/>
              <a:t> do </a:t>
            </a:r>
            <a:r>
              <a:rPr lang="pt-PT" b="0" dirty="0" err="1"/>
              <a:t>cardapio</a:t>
            </a:r>
            <a:r>
              <a:rPr lang="pt-PT" b="0" dirty="0"/>
              <a:t/>
            </a:r>
            <a:br>
              <a:rPr lang="pt-PT" b="0" dirty="0"/>
            </a:br>
            <a:r>
              <a:rPr lang="pt-PT" b="0" dirty="0" err="1"/>
              <a:t>Break</a:t>
            </a:r>
            <a:r>
              <a:rPr lang="pt-PT" b="0" dirty="0"/>
              <a:t>;</a:t>
            </a:r>
            <a:br>
              <a:rPr lang="pt-PT" b="0" dirty="0"/>
            </a:br>
            <a:r>
              <a:rPr lang="pt-PT" b="0" dirty="0"/>
              <a:t>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554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de </a:t>
            </a:r>
            <a:r>
              <a:rPr lang="pt-PT" dirty="0" err="1" smtClean="0"/>
              <a:t>decisao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As estruturas de decisão são os famosos </a:t>
            </a:r>
            <a:r>
              <a:rPr lang="pt-PT" b="0" dirty="0" err="1" smtClean="0"/>
              <a:t>if’s</a:t>
            </a:r>
            <a:r>
              <a:rPr lang="pt-PT" b="0" dirty="0" smtClean="0"/>
              <a:t> e </a:t>
            </a:r>
            <a:r>
              <a:rPr lang="pt-PT" b="0" dirty="0" err="1" smtClean="0"/>
              <a:t>else’s</a:t>
            </a:r>
            <a:r>
              <a:rPr lang="pt-PT" b="0" dirty="0" smtClean="0"/>
              <a:t> utilizados </a:t>
            </a:r>
            <a:r>
              <a:rPr lang="pt-PT" b="0" dirty="0"/>
              <a:t>na programação para </a:t>
            </a:r>
            <a:r>
              <a:rPr lang="pt-PT" b="0" dirty="0" err="1"/>
              <a:t>direcionar</a:t>
            </a:r>
            <a:r>
              <a:rPr lang="pt-PT" b="0" dirty="0"/>
              <a:t> o código e tomar decisões baseadas no resultado lógico de expressões ou em inputs que um usuário dê para o programa</a:t>
            </a:r>
            <a:r>
              <a:rPr lang="pt-PT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57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IF simples e </a:t>
            </a:r>
            <a:r>
              <a:rPr lang="pt-PT" dirty="0" err="1" smtClean="0"/>
              <a:t>if</a:t>
            </a:r>
            <a:r>
              <a:rPr lang="pt-PT" dirty="0" smtClean="0"/>
              <a:t> com </a:t>
            </a:r>
            <a:r>
              <a:rPr lang="pt-PT" dirty="0" err="1" smtClean="0"/>
              <a:t>else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0" dirty="0" err="1"/>
              <a:t>If</a:t>
            </a:r>
            <a:r>
              <a:rPr lang="pt-PT" b="0" dirty="0"/>
              <a:t> ( A &gt; B )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{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//bloco de código para ser executado caso A seja maior que B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 smtClean="0"/>
              <a:t>}</a:t>
            </a:r>
          </a:p>
          <a:p>
            <a:r>
              <a:rPr lang="pt-PT" b="0" dirty="0" smtClean="0"/>
              <a:t>- - - - - - - - - - - - - - - - - - - - - - - - - - - - - - - - - - - - - - - - - - - - - - - </a:t>
            </a:r>
          </a:p>
          <a:p>
            <a:r>
              <a:rPr lang="pt-PT" b="0" dirty="0" err="1"/>
              <a:t>If</a:t>
            </a:r>
            <a:r>
              <a:rPr lang="pt-PT" b="0" dirty="0"/>
              <a:t> ( A &gt; B )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{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// Bloco de código para o caso A seja maior que B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} </a:t>
            </a:r>
            <a:r>
              <a:rPr lang="pt-PT" b="0" dirty="0" err="1"/>
              <a:t>else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{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// Bloco de código para ser executado caso A não seja maior que B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562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e </a:t>
            </a:r>
            <a:r>
              <a:rPr lang="pt-PT" dirty="0" err="1" smtClean="0"/>
              <a:t>else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 err="1"/>
              <a:t>If</a:t>
            </a:r>
            <a:r>
              <a:rPr lang="pt-PT" b="0" dirty="0"/>
              <a:t> ( </a:t>
            </a:r>
            <a:r>
              <a:rPr lang="pt-PT" b="0" dirty="0" err="1"/>
              <a:t>flag</a:t>
            </a:r>
            <a:r>
              <a:rPr lang="pt-PT" b="0" dirty="0"/>
              <a:t> == 1 )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{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 err="1"/>
              <a:t>Msg</a:t>
            </a:r>
            <a:r>
              <a:rPr lang="pt-PT" b="0" dirty="0"/>
              <a:t> = “Você será </a:t>
            </a:r>
            <a:r>
              <a:rPr lang="pt-PT" b="0" dirty="0" err="1"/>
              <a:t>redirecionado</a:t>
            </a:r>
            <a:r>
              <a:rPr lang="pt-PT" b="0" dirty="0"/>
              <a:t> para a página inicial”;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}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 err="1"/>
              <a:t>else</a:t>
            </a:r>
            <a:r>
              <a:rPr lang="pt-PT" b="0" dirty="0"/>
              <a:t> </a:t>
            </a:r>
            <a:r>
              <a:rPr lang="pt-PT" b="0" dirty="0" err="1"/>
              <a:t>if</a:t>
            </a:r>
            <a:r>
              <a:rPr lang="pt-PT" b="0" dirty="0"/>
              <a:t> ( </a:t>
            </a:r>
            <a:r>
              <a:rPr lang="pt-PT" b="0" dirty="0" err="1"/>
              <a:t>flag</a:t>
            </a:r>
            <a:r>
              <a:rPr lang="pt-PT" b="0" dirty="0"/>
              <a:t> == 2)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{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 err="1"/>
              <a:t>Msg</a:t>
            </a:r>
            <a:r>
              <a:rPr lang="pt-PT" b="0" dirty="0"/>
              <a:t> = “Aguarde! A página está carregando”;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}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 err="1"/>
              <a:t>else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{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 err="1"/>
              <a:t>Msg</a:t>
            </a:r>
            <a:r>
              <a:rPr lang="pt-PT" b="0" dirty="0"/>
              <a:t> = “Obrigado! Volte sempre”;</a:t>
            </a:r>
            <a:r>
              <a:rPr lang="pt-PT" dirty="0"/>
              <a:t/>
            </a:r>
            <a:br>
              <a:rPr lang="pt-PT" dirty="0"/>
            </a:br>
            <a:r>
              <a:rPr lang="pt-PT" b="0" dirty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276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Estruturas de repetição ou ciclos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 </a:t>
            </a:r>
            <a:r>
              <a:rPr lang="pt-PT" b="0" dirty="0" smtClean="0"/>
              <a:t>Oferecem de uma forma fácil </a:t>
            </a:r>
            <a:r>
              <a:rPr lang="pt-PT" b="0" dirty="0"/>
              <a:t>e </a:t>
            </a:r>
            <a:r>
              <a:rPr lang="pt-PT" b="0" dirty="0" smtClean="0"/>
              <a:t>rápida </a:t>
            </a:r>
            <a:r>
              <a:rPr lang="pt-PT" b="0" dirty="0"/>
              <a:t>de executar uma </a:t>
            </a:r>
            <a:r>
              <a:rPr lang="pt-PT" b="0" dirty="0" err="1"/>
              <a:t>ação</a:t>
            </a:r>
            <a:r>
              <a:rPr lang="pt-PT" b="0" dirty="0"/>
              <a:t> repetidas vezes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578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 </a:t>
            </a:r>
            <a:r>
              <a:rPr lang="pt-PT" b="0" dirty="0" smtClean="0"/>
              <a:t>For é </a:t>
            </a:r>
            <a:r>
              <a:rPr lang="pt-PT" b="0" dirty="0"/>
              <a:t>repetido até que a condição especificada seja falsa.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for (</a:t>
            </a:r>
            <a:r>
              <a:rPr lang="pt-PT" dirty="0" err="1" smtClean="0"/>
              <a:t>expressaoInicial</a:t>
            </a:r>
            <a:r>
              <a:rPr lang="pt-PT" dirty="0" smtClean="0"/>
              <a:t>; </a:t>
            </a:r>
            <a:r>
              <a:rPr lang="pt-PT" dirty="0" err="1" smtClean="0"/>
              <a:t>condicao</a:t>
            </a:r>
            <a:r>
              <a:rPr lang="pt-PT" dirty="0" smtClean="0"/>
              <a:t>; incremento) {</a:t>
            </a:r>
          </a:p>
          <a:p>
            <a:r>
              <a:rPr lang="pt-PT" dirty="0" smtClean="0"/>
              <a:t>//</a:t>
            </a:r>
            <a:r>
              <a:rPr lang="pt-PT" dirty="0" err="1" smtClean="0"/>
              <a:t>declaracao</a:t>
            </a:r>
            <a:r>
              <a:rPr lang="pt-PT" dirty="0" smtClean="0"/>
              <a:t> </a:t>
            </a:r>
          </a:p>
          <a:p>
            <a:r>
              <a:rPr lang="pt-PT" dirty="0" smtClean="0"/>
              <a:t> </a:t>
            </a:r>
            <a:r>
              <a:rPr lang="pt-PT" dirty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966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Do…</a:t>
            </a:r>
            <a:r>
              <a:rPr lang="pt-PT" dirty="0" err="1" smtClean="0"/>
              <a:t>while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A instrução </a:t>
            </a:r>
            <a:r>
              <a:rPr lang="pt-PT" dirty="0" smtClean="0"/>
              <a:t>do…</a:t>
            </a:r>
            <a:r>
              <a:rPr lang="pt-PT" dirty="0" err="1" smtClean="0"/>
              <a:t>while</a:t>
            </a:r>
            <a:r>
              <a:rPr lang="pt-PT" b="0" dirty="0" smtClean="0"/>
              <a:t> repetirá </a:t>
            </a:r>
            <a:r>
              <a:rPr lang="pt-PT" b="0" dirty="0"/>
              <a:t>até que a condição especificada seja falsa</a:t>
            </a:r>
            <a:r>
              <a:rPr lang="pt-PT" b="0" dirty="0" smtClean="0"/>
              <a:t>.</a:t>
            </a:r>
          </a:p>
          <a:p>
            <a:r>
              <a:rPr lang="pt-PT" dirty="0"/>
              <a:t>do</a:t>
            </a:r>
            <a:r>
              <a:rPr lang="pt-PT" dirty="0"/>
              <a:t> </a:t>
            </a:r>
            <a:r>
              <a:rPr lang="pt-PT" dirty="0"/>
              <a:t>{</a:t>
            </a:r>
            <a:r>
              <a:rPr lang="pt-PT" dirty="0"/>
              <a:t> </a:t>
            </a:r>
            <a:endParaRPr lang="pt-PT" dirty="0" smtClean="0"/>
          </a:p>
          <a:p>
            <a:r>
              <a:rPr lang="pt-PT" dirty="0" err="1" smtClean="0"/>
              <a:t>declaracao</a:t>
            </a:r>
            <a:endParaRPr lang="pt-PT" dirty="0" smtClean="0"/>
          </a:p>
          <a:p>
            <a:r>
              <a:rPr lang="pt-PT" dirty="0" smtClean="0"/>
              <a:t>} </a:t>
            </a:r>
            <a:r>
              <a:rPr lang="pt-PT" dirty="0" err="1" smtClean="0"/>
              <a:t>while</a:t>
            </a:r>
            <a:r>
              <a:rPr lang="pt-PT" dirty="0" smtClean="0"/>
              <a:t> (</a:t>
            </a:r>
            <a:r>
              <a:rPr lang="pt-PT" dirty="0" err="1" smtClean="0"/>
              <a:t>condicao</a:t>
            </a:r>
            <a:r>
              <a:rPr lang="pt-PT" dirty="0" smtClean="0"/>
              <a:t>); i&lt;5</a:t>
            </a:r>
            <a:endParaRPr lang="pt-PT" b="0" dirty="0"/>
          </a:p>
        </p:txBody>
      </p:sp>
    </p:spTree>
    <p:extLst>
      <p:ext uri="{BB962C8B-B14F-4D97-AF65-F5344CB8AC3E}">
        <p14:creationId xmlns:p14="http://schemas.microsoft.com/office/powerpoint/2010/main" val="17029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err="1" smtClean="0"/>
              <a:t>while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/>
              <a:t>Uma declaração </a:t>
            </a:r>
            <a:r>
              <a:rPr lang="pt-PT" dirty="0" err="1" smtClean="0"/>
              <a:t>while</a:t>
            </a:r>
            <a:r>
              <a:rPr lang="pt-PT" b="0" dirty="0"/>
              <a:t> executa suas instruções, desde que uma condição especificada seja avaliada como verdadeira. 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while</a:t>
            </a:r>
            <a:r>
              <a:rPr lang="pt-PT" dirty="0" smtClean="0"/>
              <a:t> </a:t>
            </a:r>
            <a:r>
              <a:rPr lang="pt-PT" dirty="0"/>
              <a:t>(</a:t>
            </a:r>
            <a:r>
              <a:rPr lang="pt-PT" dirty="0" err="1"/>
              <a:t>condicao</a:t>
            </a:r>
            <a:r>
              <a:rPr lang="pt-PT" dirty="0" smtClean="0"/>
              <a:t>){</a:t>
            </a:r>
          </a:p>
          <a:p>
            <a:r>
              <a:rPr lang="pt-PT" dirty="0" smtClean="0"/>
              <a:t> </a:t>
            </a:r>
            <a:r>
              <a:rPr lang="pt-PT" dirty="0" err="1" smtClean="0"/>
              <a:t>declaracao</a:t>
            </a:r>
            <a:endParaRPr lang="pt-PT" dirty="0" smtClean="0"/>
          </a:p>
          <a:p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5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Estruturas de </a:t>
            </a:r>
            <a:r>
              <a:rPr lang="pt-PT" sz="2800" dirty="0" err="1"/>
              <a:t>seleção</a:t>
            </a:r>
            <a:r>
              <a:rPr lang="pt-PT" sz="2800" dirty="0"/>
              <a:t> ou escolha </a:t>
            </a:r>
            <a:r>
              <a:rPr lang="pt-PT" sz="2800" dirty="0" smtClean="0"/>
              <a:t>múltipla</a:t>
            </a:r>
            <a:endParaRPr lang="pt-PT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 smtClean="0"/>
              <a:t>Este </a:t>
            </a:r>
            <a:r>
              <a:rPr lang="pt-PT" b="0" dirty="0"/>
              <a:t>tipo de estrutura funciona como um conjunto de opções para escolha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9722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183</TotalTime>
  <Words>100</Words>
  <Application>Microsoft Office PowerPoint</Application>
  <PresentationFormat>Apresentação no Ecrã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Essencial</vt:lpstr>
      <vt:lpstr>Javascript   -Estruturas de decisão; -Estruturas de seleção ou escolha múltipla; -estruturas de repetição ou ciclos.</vt:lpstr>
      <vt:lpstr>Estrutura de decisao </vt:lpstr>
      <vt:lpstr>IF simples e if com else</vt:lpstr>
      <vt:lpstr>If, else if e else</vt:lpstr>
      <vt:lpstr>Estruturas de repetição ou ciclos</vt:lpstr>
      <vt:lpstr>for</vt:lpstr>
      <vt:lpstr>Do…while</vt:lpstr>
      <vt:lpstr>while </vt:lpstr>
      <vt:lpstr>Estruturas de seleção ou escolha múltipla</vt:lpstr>
      <vt:lpstr>switch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 do Windows</dc:creator>
  <cp:lastModifiedBy>Utilizador do Windows</cp:lastModifiedBy>
  <cp:revision>8</cp:revision>
  <dcterms:created xsi:type="dcterms:W3CDTF">2020-06-09T13:12:45Z</dcterms:created>
  <dcterms:modified xsi:type="dcterms:W3CDTF">2020-06-09T16:16:22Z</dcterms:modified>
</cp:coreProperties>
</file>