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28E7-E192-46F9-B500-8BE65C5E1F1B}" type="datetimeFigureOut">
              <a:rPr lang="pt-PT" smtClean="0"/>
              <a:t>25/06/2020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846F86-8E9A-45A3-AA66-31623CACE30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28E7-E192-46F9-B500-8BE65C5E1F1B}" type="datetimeFigureOut">
              <a:rPr lang="pt-PT" smtClean="0"/>
              <a:t>25/06/2020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6F86-8E9A-45A3-AA66-31623CACE30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28E7-E192-46F9-B500-8BE65C5E1F1B}" type="datetimeFigureOut">
              <a:rPr lang="pt-PT" smtClean="0"/>
              <a:t>25/06/2020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6F86-8E9A-45A3-AA66-31623CACE30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28E7-E192-46F9-B500-8BE65C5E1F1B}" type="datetimeFigureOut">
              <a:rPr lang="pt-PT" smtClean="0"/>
              <a:t>25/06/2020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6F86-8E9A-45A3-AA66-31623CACE30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28E7-E192-46F9-B500-8BE65C5E1F1B}" type="datetimeFigureOut">
              <a:rPr lang="pt-PT" smtClean="0"/>
              <a:t>25/06/2020</a:t>
            </a:fld>
            <a:endParaRPr lang="pt-P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846F86-8E9A-45A3-AA66-31623CACE303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28E7-E192-46F9-B500-8BE65C5E1F1B}" type="datetimeFigureOut">
              <a:rPr lang="pt-PT" smtClean="0"/>
              <a:t>25/06/2020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6F86-8E9A-45A3-AA66-31623CACE30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28E7-E192-46F9-B500-8BE65C5E1F1B}" type="datetimeFigureOut">
              <a:rPr lang="pt-PT" smtClean="0"/>
              <a:t>25/06/2020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6F86-8E9A-45A3-AA66-31623CACE30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28E7-E192-46F9-B500-8BE65C5E1F1B}" type="datetimeFigureOut">
              <a:rPr lang="pt-PT" smtClean="0"/>
              <a:t>25/06/2020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6F86-8E9A-45A3-AA66-31623CACE30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28E7-E192-46F9-B500-8BE65C5E1F1B}" type="datetimeFigureOut">
              <a:rPr lang="pt-PT" smtClean="0"/>
              <a:t>25/06/2020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6F86-8E9A-45A3-AA66-31623CACE30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28E7-E192-46F9-B500-8BE65C5E1F1B}" type="datetimeFigureOut">
              <a:rPr lang="pt-PT" smtClean="0"/>
              <a:t>25/06/2020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6F86-8E9A-45A3-AA66-31623CACE303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28E7-E192-46F9-B500-8BE65C5E1F1B}" type="datetimeFigureOut">
              <a:rPr lang="pt-PT" smtClean="0"/>
              <a:t>25/06/2020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846F86-8E9A-45A3-AA66-31623CACE303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CE228E7-E192-46F9-B500-8BE65C5E1F1B}" type="datetimeFigureOut">
              <a:rPr lang="pt-PT" smtClean="0"/>
              <a:t>25/06/2020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9846F86-8E9A-45A3-AA66-31623CACE30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4800" dirty="0" smtClean="0"/>
              <a:t/>
            </a:r>
            <a:br>
              <a:rPr lang="pt-PT" sz="4800" dirty="0" smtClean="0"/>
            </a:br>
            <a:r>
              <a:rPr lang="pt-PT" sz="4800" dirty="0"/>
              <a:t/>
            </a:r>
            <a:br>
              <a:rPr lang="pt-PT" sz="4800" dirty="0"/>
            </a:br>
            <a:r>
              <a:rPr lang="pt-PT" sz="4400" dirty="0" smtClean="0"/>
              <a:t>-Subprogramas</a:t>
            </a:r>
            <a:br>
              <a:rPr lang="pt-PT" sz="4400" dirty="0" smtClean="0"/>
            </a:br>
            <a:r>
              <a:rPr lang="pt-PT" sz="4400" dirty="0" smtClean="0"/>
              <a:t>-Construção de bibliotecas </a:t>
            </a:r>
            <a:br>
              <a:rPr lang="pt-PT" sz="4400" dirty="0" smtClean="0"/>
            </a:br>
            <a:r>
              <a:rPr lang="pt-PT" sz="4400" dirty="0" smtClean="0"/>
              <a:t>-estruturas de dados do tipo </a:t>
            </a:r>
            <a:r>
              <a:rPr lang="pt-PT" sz="4400" dirty="0" err="1" smtClean="0"/>
              <a:t>array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Afonso </a:t>
            </a:r>
            <a:r>
              <a:rPr lang="pt-PT" dirty="0" err="1" smtClean="0"/>
              <a:t>gouveia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052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do Subprograma: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Procedimentos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PT" dirty="0"/>
              <a:t>Coleções de instruções que definem computações parametrizadas </a:t>
            </a:r>
            <a:endParaRPr lang="pt-PT" dirty="0" smtClean="0"/>
          </a:p>
          <a:p>
            <a:r>
              <a:rPr lang="pt-PT" dirty="0" smtClean="0"/>
              <a:t>	 </a:t>
            </a:r>
            <a:r>
              <a:rPr lang="pt-PT" dirty="0"/>
              <a:t>Podem produzir resultados na unidade chamadora de duas formas</a:t>
            </a:r>
            <a:r>
              <a:rPr lang="pt-PT" dirty="0" smtClean="0"/>
              <a:t>:</a:t>
            </a:r>
          </a:p>
          <a:p>
            <a:r>
              <a:rPr lang="pt-PT" dirty="0"/>
              <a:t>	</a:t>
            </a:r>
            <a:r>
              <a:rPr lang="pt-PT" dirty="0" smtClean="0"/>
              <a:t> </a:t>
            </a:r>
            <a:r>
              <a:rPr lang="pt-PT" dirty="0"/>
              <a:t>– Variáveis no escopo, por exemplo, </a:t>
            </a:r>
            <a:r>
              <a:rPr lang="pt-PT" dirty="0" smtClean="0"/>
              <a:t>globais</a:t>
            </a:r>
          </a:p>
          <a:p>
            <a:r>
              <a:rPr lang="pt-PT" dirty="0" smtClean="0"/>
              <a:t> 	– </a:t>
            </a:r>
            <a:r>
              <a:rPr lang="pt-PT" dirty="0"/>
              <a:t>Por parâmetros formais que permitem a transferência de dados para </a:t>
            </a:r>
            <a:r>
              <a:rPr lang="pt-PT" dirty="0" smtClean="0"/>
              <a:t>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062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PT" dirty="0" smtClean="0"/>
              <a:t>Estruturalmente </a:t>
            </a:r>
            <a:r>
              <a:rPr lang="pt-PT" dirty="0"/>
              <a:t>semelhantes aos </a:t>
            </a:r>
            <a:r>
              <a:rPr lang="pt-PT" dirty="0" smtClean="0"/>
              <a:t>procedimentos</a:t>
            </a:r>
            <a:endParaRPr lang="pt-PT" dirty="0"/>
          </a:p>
          <a:p>
            <a:pPr marL="342900" indent="-342900">
              <a:buFont typeface="Arial" pitchFamily="34" charset="0"/>
              <a:buChar char="•"/>
            </a:pPr>
            <a:r>
              <a:rPr lang="pt-PT" dirty="0" smtClean="0"/>
              <a:t>Semanticamente </a:t>
            </a:r>
            <a:r>
              <a:rPr lang="pt-PT" dirty="0"/>
              <a:t>modeladas como </a:t>
            </a:r>
            <a:r>
              <a:rPr lang="pt-PT" dirty="0" smtClean="0"/>
              <a:t>funções</a:t>
            </a:r>
            <a:endParaRPr lang="pt-PT" dirty="0"/>
          </a:p>
          <a:p>
            <a:r>
              <a:rPr lang="pt-PT" dirty="0" smtClean="0"/>
              <a:t>Matemáticas</a:t>
            </a:r>
            <a:endParaRPr lang="pt-PT" dirty="0"/>
          </a:p>
          <a:p>
            <a:pPr marL="342900" indent="-342900">
              <a:buFont typeface="Arial" pitchFamily="34" charset="0"/>
              <a:buChar char="•"/>
            </a:pPr>
            <a:r>
              <a:rPr lang="pt-PT" dirty="0" smtClean="0"/>
              <a:t>O </a:t>
            </a:r>
            <a:r>
              <a:rPr lang="pt-PT" dirty="0"/>
              <a:t>valor produzido pela função é retornado ao</a:t>
            </a:r>
          </a:p>
          <a:p>
            <a:r>
              <a:rPr lang="pt-PT" dirty="0"/>
              <a:t>código chamador, substituindo a própria </a:t>
            </a:r>
            <a:r>
              <a:rPr lang="pt-PT" dirty="0" smtClean="0"/>
              <a:t>chamada</a:t>
            </a:r>
            <a:endParaRPr lang="pt-PT" dirty="0"/>
          </a:p>
          <a:p>
            <a:pPr marL="342900" indent="-342900">
              <a:buFont typeface="Arial" pitchFamily="34" charset="0"/>
              <a:buChar char="•"/>
            </a:pPr>
            <a:r>
              <a:rPr lang="pt-PT" dirty="0" smtClean="0"/>
              <a:t>Outras </a:t>
            </a:r>
            <a:r>
              <a:rPr lang="pt-PT" dirty="0"/>
              <a:t>linguagens, algumas vezes, conseguem</a:t>
            </a:r>
          </a:p>
          <a:p>
            <a:r>
              <a:rPr lang="pt-PT" dirty="0"/>
              <a:t>simular esse </a:t>
            </a:r>
            <a:r>
              <a:rPr lang="pt-PT" dirty="0" smtClean="0"/>
              <a:t>comportamento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215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Recursividade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dirty="0"/>
              <a:t>Em desenvolvimento de software, </a:t>
            </a:r>
            <a:r>
              <a:rPr lang="pt-PT" dirty="0"/>
              <a:t>recursão</a:t>
            </a:r>
            <a:r>
              <a:rPr lang="pt-PT" b="0" dirty="0"/>
              <a:t> é quando </a:t>
            </a:r>
            <a:r>
              <a:rPr lang="pt-PT" b="0" dirty="0" smtClean="0"/>
              <a:t>se </a:t>
            </a:r>
            <a:r>
              <a:rPr lang="pt-PT" b="0" dirty="0"/>
              <a:t>tem uma chamada para um método ou função dela para ela mesma.</a:t>
            </a:r>
          </a:p>
          <a:p>
            <a:endParaRPr lang="pt-PT" b="0" dirty="0"/>
          </a:p>
        </p:txBody>
      </p:sp>
    </p:spTree>
    <p:extLst>
      <p:ext uri="{BB962C8B-B14F-4D97-AF65-F5344CB8AC3E}">
        <p14:creationId xmlns:p14="http://schemas.microsoft.com/office/powerpoint/2010/main" val="211170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Construção </a:t>
            </a:r>
            <a:r>
              <a:rPr lang="pt-PT" dirty="0"/>
              <a:t>de Bibliotecas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/>
              <a:t>D3.js - </a:t>
            </a:r>
            <a:r>
              <a:rPr lang="pt-PT" dirty="0" smtClean="0"/>
              <a:t> </a:t>
            </a:r>
            <a:r>
              <a:rPr lang="pt-PT" dirty="0"/>
              <a:t>manipula </a:t>
            </a:r>
            <a:r>
              <a:rPr lang="pt-PT" dirty="0" smtClean="0"/>
              <a:t>documentos </a:t>
            </a:r>
            <a:r>
              <a:rPr lang="pt-PT" dirty="0"/>
              <a:t>com base do seu </a:t>
            </a:r>
            <a:r>
              <a:rPr lang="pt-PT" dirty="0" smtClean="0"/>
              <a:t>conteúdo </a:t>
            </a:r>
            <a:r>
              <a:rPr lang="pt-PT" dirty="0"/>
              <a:t>e de seguida mostra esses dados de forma mais interativa e dinâmica</a:t>
            </a:r>
            <a:r>
              <a:rPr lang="pt-PT" dirty="0" smtClean="0"/>
              <a:t>.</a:t>
            </a:r>
            <a:endParaRPr lang="pt-PT" dirty="0"/>
          </a:p>
          <a:p>
            <a:r>
              <a:rPr lang="pt-PT" dirty="0"/>
              <a:t>Drop.js - </a:t>
            </a:r>
            <a:r>
              <a:rPr lang="pt-PT" dirty="0" smtClean="0"/>
              <a:t>cria </a:t>
            </a:r>
            <a:r>
              <a:rPr lang="pt-PT" dirty="0"/>
              <a:t>itens dropdown bastante elaboradas com várias animações suaves e com design simples</a:t>
            </a:r>
            <a:r>
              <a:rPr lang="pt-PT" dirty="0" smtClean="0"/>
              <a:t>.</a:t>
            </a:r>
            <a:endParaRPr lang="pt-PT" dirty="0"/>
          </a:p>
          <a:p>
            <a:r>
              <a:rPr lang="pt-PT" dirty="0"/>
              <a:t>React - Esta biblioteca terá modelos simples e com melhor desempenho (Esta biblioteca foi integrada nas aplicações Facebook e Instagram para facilitar na sua </a:t>
            </a:r>
            <a:r>
              <a:rPr lang="pt-PT" dirty="0" smtClean="0"/>
              <a:t>construção </a:t>
            </a:r>
            <a:r>
              <a:rPr lang="pt-PT" dirty="0"/>
              <a:t>de UI</a:t>
            </a:r>
            <a:r>
              <a:rPr lang="pt-PT" dirty="0" smtClean="0"/>
              <a:t>).</a:t>
            </a:r>
            <a:endParaRPr lang="pt-PT" dirty="0"/>
          </a:p>
          <a:p>
            <a:r>
              <a:rPr lang="pt-PT" dirty="0"/>
              <a:t>EaselJS -É uma biblioteca JavaScript que torna o trabalho com o elemento canva do HTML5 super fácil. </a:t>
            </a:r>
            <a:r>
              <a:rPr lang="pt-PT" dirty="0" smtClean="0"/>
              <a:t> </a:t>
            </a:r>
            <a:r>
              <a:rPr lang="pt-PT" dirty="0"/>
              <a:t>É útil para a criação de experiências gráficas impressionantes e para adicionar elementos lúdicos no seu site.</a:t>
            </a:r>
          </a:p>
          <a:p>
            <a:r>
              <a:rPr lang="pt-PT" dirty="0" smtClean="0"/>
              <a:t>Marionette.js </a:t>
            </a:r>
            <a:r>
              <a:rPr lang="pt-PT" dirty="0"/>
              <a:t>- Ela simplifica o código de aplicativos obtendo como resultado views robustas e soluções de arquitetura. Esta biblioteca ajuda a compor layouts ricos com componentes leves, com interações complexas de UI.</a:t>
            </a:r>
          </a:p>
          <a:p>
            <a:r>
              <a:rPr lang="pt-PT" dirty="0" smtClean="0"/>
              <a:t>Sticker.js </a:t>
            </a:r>
            <a:r>
              <a:rPr lang="pt-PT" dirty="0"/>
              <a:t>- Essa biblioteca JavaScript permite que você crie um efeito adesivo sobre um elemento do seu site.</a:t>
            </a:r>
          </a:p>
          <a:p>
            <a:r>
              <a:rPr lang="pt-PT" dirty="0" smtClean="0"/>
              <a:t>Oh </a:t>
            </a:r>
            <a:r>
              <a:rPr lang="pt-PT" dirty="0"/>
              <a:t>Snap.js - É uma simples biblioteca de notificações para jQuery e Zepto.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5315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Estruturas de Dados do tipo </a:t>
            </a:r>
            <a:r>
              <a:rPr lang="pt-PT" dirty="0" smtClean="0"/>
              <a:t>ARRAY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dirty="0" err="1"/>
              <a:t>Vetores</a:t>
            </a:r>
            <a:r>
              <a:rPr lang="pt-PT" b="0" dirty="0"/>
              <a:t> e Matrizes são estruturas de dados muito simples que podem nos ajudar muito quando temos muitas variáveis do mesmo tipo em um algoritmo. Imagine o seguinte problema: Você precisa criar um algoritmo que lê o nome e as 4 notas de 50 alunos, calcular a média de cada aluno e informar quais foram aprovados e quais foram reprovados.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854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cial">
  <a:themeElements>
    <a:clrScheme name="Es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82</TotalTime>
  <Words>299</Words>
  <Application>Microsoft Office PowerPoint</Application>
  <PresentationFormat>Apresentação no Ecrã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7" baseType="lpstr">
      <vt:lpstr>Essencial</vt:lpstr>
      <vt:lpstr>  -Subprogramas -Construção de bibliotecas  -estruturas de dados do tipo array </vt:lpstr>
      <vt:lpstr>Estrutura do Subprograma:</vt:lpstr>
      <vt:lpstr>Funções</vt:lpstr>
      <vt:lpstr>Recursividade</vt:lpstr>
      <vt:lpstr>Construção de Bibliotecas</vt:lpstr>
      <vt:lpstr>Estruturas de Dados do tipo ARRAY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-Subprogramas -Construção de bibliotecas  -estruturas de dados do tipo array</dc:title>
  <dc:creator>Utilizador do Windows</dc:creator>
  <cp:lastModifiedBy>Utilizador do Windows</cp:lastModifiedBy>
  <cp:revision>8</cp:revision>
  <dcterms:created xsi:type="dcterms:W3CDTF">2020-06-24T11:34:48Z</dcterms:created>
  <dcterms:modified xsi:type="dcterms:W3CDTF">2020-06-25T13:04:36Z</dcterms:modified>
</cp:coreProperties>
</file>