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E228E7-E192-46F9-B500-8BE65C5E1F1B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PT" sz="4800" dirty="0"/>
            </a:br>
            <a:br>
              <a:rPr lang="pt-PT" sz="4800" dirty="0"/>
            </a:br>
            <a:r>
              <a:rPr lang="pt-PT" sz="4400" dirty="0"/>
              <a:t>-Subprogramas</a:t>
            </a:r>
            <a:br>
              <a:rPr lang="pt-PT" sz="4400" dirty="0"/>
            </a:br>
            <a:r>
              <a:rPr lang="pt-PT" sz="4400" dirty="0"/>
              <a:t>-Construção de bibliotecas </a:t>
            </a:r>
            <a:br>
              <a:rPr lang="pt-PT" sz="4400" dirty="0"/>
            </a:br>
            <a:r>
              <a:rPr lang="pt-PT" sz="4400" dirty="0"/>
              <a:t>-estruturas de dados do tipo </a:t>
            </a:r>
            <a:r>
              <a:rPr lang="pt-PT" sz="4400" dirty="0" err="1"/>
              <a:t>array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Afonso </a:t>
            </a:r>
            <a:r>
              <a:rPr lang="pt-PT" dirty="0" err="1"/>
              <a:t>gouveia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52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Subprograma: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Procedimentos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Coleções de instruções que definem computações parametrizadas </a:t>
            </a:r>
          </a:p>
          <a:p>
            <a:r>
              <a:rPr lang="pt-PT" dirty="0"/>
              <a:t>	 Podem produzir resultados na unidade chamadora de duas formas:</a:t>
            </a:r>
          </a:p>
          <a:p>
            <a:r>
              <a:rPr lang="pt-PT" dirty="0"/>
              <a:t>	 – Variáveis no escopo, por exemplo, globais</a:t>
            </a:r>
          </a:p>
          <a:p>
            <a:r>
              <a:rPr lang="pt-PT" dirty="0"/>
              <a:t> 	– Por parâmetros formais que permitem a transferência de dados para o</a:t>
            </a:r>
          </a:p>
        </p:txBody>
      </p:sp>
    </p:spTree>
    <p:extLst>
      <p:ext uri="{BB962C8B-B14F-4D97-AF65-F5344CB8AC3E}">
        <p14:creationId xmlns:p14="http://schemas.microsoft.com/office/powerpoint/2010/main" val="12806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Estruturalmente semelhantes aos procedimentos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Semanticamente modeladas como funções</a:t>
            </a:r>
          </a:p>
          <a:p>
            <a:r>
              <a:rPr lang="pt-PT" dirty="0"/>
              <a:t>Matemáticas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O valor produzido pela função é retornado ao</a:t>
            </a:r>
          </a:p>
          <a:p>
            <a:r>
              <a:rPr lang="pt-PT" dirty="0"/>
              <a:t>código chamador, substituindo a própria chamada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Outras linguagens, algumas vezes, conseguem</a:t>
            </a:r>
          </a:p>
          <a:p>
            <a:r>
              <a:rPr lang="pt-PT" dirty="0"/>
              <a:t>simular esse comportamento</a:t>
            </a:r>
          </a:p>
        </p:txBody>
      </p:sp>
    </p:spTree>
    <p:extLst>
      <p:ext uri="{BB962C8B-B14F-4D97-AF65-F5344CB8AC3E}">
        <p14:creationId xmlns:p14="http://schemas.microsoft.com/office/powerpoint/2010/main" val="339215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Em desenvolvimento de software, </a:t>
            </a:r>
            <a:r>
              <a:rPr lang="pt-PT" dirty="0"/>
              <a:t>recursão</a:t>
            </a:r>
            <a:r>
              <a:rPr lang="pt-PT" b="0" dirty="0"/>
              <a:t> é quando se tem uma chamada para um método ou função dela para ela mesma.</a:t>
            </a:r>
          </a:p>
          <a:p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211170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Bibliotecas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D3.js -  manipula documentos com base do seu conteúdo e de seguida mostra esses dados de forma mais interativa e dinâmica.</a:t>
            </a:r>
          </a:p>
          <a:p>
            <a:r>
              <a:rPr lang="pt-PT" dirty="0"/>
              <a:t>Drop.js - cria itens dropdown bastante elaboradas com várias animações suaves e com design simples.</a:t>
            </a:r>
          </a:p>
          <a:p>
            <a:r>
              <a:rPr lang="pt-PT" dirty="0"/>
              <a:t>React - Esta biblioteca terá modelos simples e com melhor desempenho (Esta biblioteca foi integrada nas aplicações Facebook e Instagram para facilitar na sua construção de UI).</a:t>
            </a:r>
          </a:p>
          <a:p>
            <a:r>
              <a:rPr lang="pt-PT" dirty="0"/>
              <a:t>EaselJS -É uma biblioteca JavaScript que torna o trabalho com o elemento canva do HTML5 super fácil.  É útil para a criação de experiências gráficas impressionantes e para adicionar elementos lúdicos no seu site.</a:t>
            </a:r>
          </a:p>
          <a:p>
            <a:r>
              <a:rPr lang="pt-PT" dirty="0"/>
              <a:t>Marionette.js - Ela simplifica o código de aplicativos obtendo como resultado views robustas e soluções de arquitetura. Esta biblioteca ajuda a compor layouts ricos com componentes leves, com interações complexas de UI.</a:t>
            </a:r>
          </a:p>
          <a:p>
            <a:r>
              <a:rPr lang="pt-PT" dirty="0"/>
              <a:t>Sticker.js - Essa biblioteca JavaScript permite que você crie um efeito adesivo sobre um elemento do seu site.</a:t>
            </a:r>
          </a:p>
          <a:p>
            <a:r>
              <a:rPr lang="pt-PT" dirty="0"/>
              <a:t>Oh Snap.js - É uma simples biblioteca de notificações para jQuery e Zepto.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315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83</TotalTime>
  <Words>312</Words>
  <Application>Microsoft Macintosh PowerPoint</Application>
  <PresentationFormat>Apresentação no Ecrã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Arial Black</vt:lpstr>
      <vt:lpstr>Essencial</vt:lpstr>
      <vt:lpstr>  -Subprogramas -Construção de bibliotecas  -estruturas de dados do tipo array </vt:lpstr>
      <vt:lpstr>Estrutura do Subprograma:</vt:lpstr>
      <vt:lpstr>Funções</vt:lpstr>
      <vt:lpstr>Recursividade</vt:lpstr>
      <vt:lpstr>Construção de Bibliotecas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-Subprogramas -Construção de bibliotecas  -estruturas de dados do tipo array</dc:title>
  <dc:creator>Utilizador do Windows</dc:creator>
  <cp:lastModifiedBy>MARGARIDA PENHOR DUARTE CIDADE</cp:lastModifiedBy>
  <cp:revision>9</cp:revision>
  <dcterms:created xsi:type="dcterms:W3CDTF">2020-06-24T11:34:48Z</dcterms:created>
  <dcterms:modified xsi:type="dcterms:W3CDTF">2020-06-26T13:48:50Z</dcterms:modified>
</cp:coreProperties>
</file>