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D1C15C8-B43B-443D-8B76-71C75AEFBA5D}" type="datetimeFigureOut">
              <a:rPr lang="pt-PT" smtClean="0"/>
              <a:t>10/07/2020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F7F52D6-7040-416A-BB71-B4734532F1D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000" dirty="0" smtClean="0"/>
              <a:t>5/6 semana </a:t>
            </a:r>
            <a:r>
              <a:rPr lang="pt-PT" sz="6000" dirty="0" err="1" smtClean="0"/>
              <a:t>js</a:t>
            </a:r>
            <a:r>
              <a:rPr lang="pt-PT" sz="6000" dirty="0" smtClean="0"/>
              <a:t/>
            </a:r>
            <a:br>
              <a:rPr lang="pt-PT" sz="6000" dirty="0" smtClean="0"/>
            </a:br>
            <a:r>
              <a:rPr lang="pt-PT" sz="6000" dirty="0" err="1" smtClean="0"/>
              <a:t>projeto</a:t>
            </a:r>
            <a:r>
              <a:rPr lang="pt-PT" sz="6000" dirty="0" smtClean="0"/>
              <a:t> final_: calculadora</a:t>
            </a:r>
            <a:endParaRPr lang="pt-PT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Afonso </a:t>
            </a:r>
            <a:r>
              <a:rPr lang="pt-PT" dirty="0" err="1" smtClean="0"/>
              <a:t>gouveia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88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1371600"/>
          </a:xfrm>
        </p:spPr>
        <p:txBody>
          <a:bodyPr/>
          <a:lstStyle/>
          <a:p>
            <a:r>
              <a:rPr lang="pt-PT" dirty="0" smtClean="0"/>
              <a:t>Código </a:t>
            </a:r>
            <a:r>
              <a:rPr lang="pt-PT" dirty="0" err="1" smtClean="0"/>
              <a:t>html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Dentro </a:t>
            </a:r>
            <a:r>
              <a:rPr lang="pt-PT" dirty="0" smtClean="0"/>
              <a:t>do código </a:t>
            </a:r>
            <a:r>
              <a:rPr lang="pt-PT" dirty="0" err="1"/>
              <a:t>html</a:t>
            </a:r>
            <a:r>
              <a:rPr lang="pt-PT" dirty="0"/>
              <a:t>, </a:t>
            </a:r>
            <a:r>
              <a:rPr lang="pt-PT" dirty="0" smtClean="0"/>
              <a:t>criei </a:t>
            </a:r>
            <a:r>
              <a:rPr lang="pt-PT" dirty="0"/>
              <a:t>a </a:t>
            </a:r>
            <a:r>
              <a:rPr lang="pt-PT" dirty="0" smtClean="0"/>
              <a:t>estrutura da calculadora, adicionei </a:t>
            </a:r>
            <a:r>
              <a:rPr lang="pt-PT" dirty="0"/>
              <a:t>elementos do tipo botão para os números e </a:t>
            </a:r>
            <a:r>
              <a:rPr lang="pt-PT" dirty="0" smtClean="0"/>
              <a:t>operações </a:t>
            </a:r>
            <a:r>
              <a:rPr lang="pt-PT" dirty="0"/>
              <a:t>e um elemento do tipo </a:t>
            </a:r>
            <a:r>
              <a:rPr lang="pt-PT" dirty="0" err="1"/>
              <a:t>span</a:t>
            </a:r>
            <a:r>
              <a:rPr lang="pt-PT" dirty="0"/>
              <a:t> para mostrar o resultado das operações.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005592" cy="335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Código </a:t>
            </a:r>
            <a:r>
              <a:rPr lang="pt-PT" dirty="0" err="1" smtClean="0"/>
              <a:t>css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No CSS, </a:t>
            </a:r>
            <a:r>
              <a:rPr lang="pt-PT" b="0" dirty="0" smtClean="0"/>
              <a:t>utilizei simplesmente para dar um </a:t>
            </a:r>
            <a:r>
              <a:rPr lang="pt-PT" b="0" dirty="0"/>
              <a:t>estilo e design </a:t>
            </a:r>
            <a:r>
              <a:rPr lang="pt-PT" b="0" dirty="0" smtClean="0"/>
              <a:t>à calculadora</a:t>
            </a:r>
            <a:r>
              <a:rPr lang="pt-PT" b="0" dirty="0"/>
              <a:t>.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42" y="2348880"/>
            <a:ext cx="1800200" cy="401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8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Código </a:t>
            </a:r>
            <a:r>
              <a:rPr lang="pt-PT" dirty="0" err="1" smtClean="0"/>
              <a:t>js</a:t>
            </a:r>
            <a:r>
              <a:rPr lang="pt-PT" dirty="0" smtClean="0"/>
              <a:t> (o que interessa)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/>
              <a:t>Declarei três </a:t>
            </a:r>
            <a:r>
              <a:rPr lang="pt-PT" b="0" dirty="0"/>
              <a:t>variáveis ​​que </a:t>
            </a:r>
            <a:r>
              <a:rPr lang="pt-PT" b="0" dirty="0" smtClean="0"/>
              <a:t>usei  </a:t>
            </a:r>
            <a:r>
              <a:rPr lang="pt-PT" b="0" dirty="0"/>
              <a:t>para poder executar as operações</a:t>
            </a:r>
            <a:r>
              <a:rPr lang="pt-PT" b="0" dirty="0" smtClean="0"/>
              <a:t>.</a:t>
            </a:r>
          </a:p>
          <a:p>
            <a:endParaRPr lang="pt-PT" b="0" dirty="0"/>
          </a:p>
          <a:p>
            <a:endParaRPr lang="pt-PT" b="0" dirty="0" smtClean="0"/>
          </a:p>
          <a:p>
            <a:r>
              <a:rPr lang="pt-PT" b="0" dirty="0"/>
              <a:t>Em seguida, </a:t>
            </a:r>
            <a:r>
              <a:rPr lang="pt-PT" b="0" dirty="0" smtClean="0"/>
              <a:t>criei a função opera </a:t>
            </a:r>
            <a:r>
              <a:rPr lang="pt-PT" b="0" dirty="0"/>
              <a:t>e </a:t>
            </a:r>
            <a:r>
              <a:rPr lang="pt-PT" b="0" dirty="0" smtClean="0"/>
              <a:t>converti os </a:t>
            </a:r>
            <a:r>
              <a:rPr lang="pt-PT" b="0" dirty="0"/>
              <a:t>elementos </a:t>
            </a:r>
            <a:r>
              <a:rPr lang="pt-PT" b="0" dirty="0" err="1"/>
              <a:t>html</a:t>
            </a:r>
            <a:r>
              <a:rPr lang="pt-PT" b="0" dirty="0"/>
              <a:t> por meio </a:t>
            </a:r>
            <a:r>
              <a:rPr lang="pt-PT" b="0" dirty="0" smtClean="0"/>
              <a:t>do </a:t>
            </a:r>
            <a:r>
              <a:rPr lang="pt-PT" b="0" dirty="0"/>
              <a:t>seu ID e </a:t>
            </a:r>
            <a:r>
              <a:rPr lang="pt-PT" b="0" dirty="0" smtClean="0"/>
              <a:t>salvei-os nas suas </a:t>
            </a:r>
            <a:r>
              <a:rPr lang="pt-PT" b="0" dirty="0"/>
              <a:t>respectivas </a:t>
            </a:r>
            <a:r>
              <a:rPr lang="pt-PT" b="0" dirty="0" smtClean="0"/>
              <a:t>variáveis.</a:t>
            </a:r>
            <a:endParaRPr lang="pt-PT" b="0" dirty="0"/>
          </a:p>
          <a:p>
            <a:r>
              <a:rPr lang="pt-PT" b="0" dirty="0"/>
              <a:t/>
            </a:r>
            <a:br>
              <a:rPr lang="pt-PT" b="0" dirty="0"/>
            </a:br>
            <a:endParaRPr lang="pt-PT" b="0" dirty="0" smtClean="0"/>
          </a:p>
          <a:p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7715"/>
            <a:ext cx="1390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49" y="4221088"/>
            <a:ext cx="2808312" cy="197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1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</a:t>
            </a:r>
            <a:r>
              <a:rPr lang="pt-PT" dirty="0" err="1"/>
              <a:t>js</a:t>
            </a:r>
            <a:r>
              <a:rPr lang="pt-PT" dirty="0"/>
              <a:t> (o que interessa)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Dentro da mesma função </a:t>
            </a:r>
            <a:r>
              <a:rPr lang="pt-PT" b="0" dirty="0" smtClean="0"/>
              <a:t>opera, tem a programação dos cliques </a:t>
            </a:r>
            <a:r>
              <a:rPr lang="pt-PT" b="0" dirty="0"/>
              <a:t>em todos os elementos do botão que são números, operações, </a:t>
            </a:r>
            <a:r>
              <a:rPr lang="pt-PT" b="0" dirty="0" smtClean="0"/>
              <a:t>igual </a:t>
            </a:r>
            <a:r>
              <a:rPr lang="pt-PT" b="0" dirty="0"/>
              <a:t>e </a:t>
            </a:r>
            <a:r>
              <a:rPr lang="pt-PT" b="0" dirty="0" err="1" smtClean="0"/>
              <a:t>reset</a:t>
            </a:r>
            <a:r>
              <a:rPr lang="pt-PT" b="0" smtClean="0"/>
              <a:t>.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3312368" cy="324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81317"/>
            <a:ext cx="3168352" cy="327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</a:t>
            </a:r>
            <a:r>
              <a:rPr lang="pt-PT" dirty="0" err="1"/>
              <a:t>js</a:t>
            </a:r>
            <a:r>
              <a:rPr lang="pt-PT" dirty="0"/>
              <a:t> (o que interessa)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b="0" dirty="0" smtClean="0"/>
              <a:t>Aqui, </a:t>
            </a:r>
            <a:r>
              <a:rPr lang="pt-PT" b="0" dirty="0"/>
              <a:t>nos referimos a duas funções, </a:t>
            </a:r>
            <a:r>
              <a:rPr lang="pt-PT" b="0" dirty="0" smtClean="0"/>
              <a:t>limpar </a:t>
            </a:r>
            <a:r>
              <a:rPr lang="pt-PT" b="0" dirty="0"/>
              <a:t>e </a:t>
            </a:r>
            <a:r>
              <a:rPr lang="pt-PT" b="0" dirty="0" err="1" smtClean="0"/>
              <a:t>resetar</a:t>
            </a:r>
            <a:r>
              <a:rPr lang="pt-PT" b="0" dirty="0" smtClean="0"/>
              <a:t>, </a:t>
            </a:r>
            <a:r>
              <a:rPr lang="pt-PT" b="0" dirty="0"/>
              <a:t>que criaremos posteriormente.</a:t>
            </a:r>
          </a:p>
          <a:p>
            <a:r>
              <a:rPr lang="pt-PT" b="0" dirty="0" smtClean="0"/>
              <a:t>Por </a:t>
            </a:r>
            <a:r>
              <a:rPr lang="pt-PT" b="0" dirty="0"/>
              <a:t>fim, criamos a função </a:t>
            </a:r>
            <a:r>
              <a:rPr lang="pt-PT" b="0" dirty="0" smtClean="0"/>
              <a:t>resolver, </a:t>
            </a:r>
            <a:r>
              <a:rPr lang="pt-PT" b="0" dirty="0"/>
              <a:t>de acordo com os valores inseridos, executamos a operação necessária e exibimos o </a:t>
            </a:r>
            <a:r>
              <a:rPr lang="pt-PT" b="0" dirty="0" smtClean="0"/>
              <a:t>resultado.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3096344" cy="324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40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</TotalTime>
  <Words>181</Words>
  <Application>Microsoft Office PowerPoint</Application>
  <PresentationFormat>Apresentação no Ecrã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Essencial</vt:lpstr>
      <vt:lpstr>5/6 semana js projeto final_: calculadora</vt:lpstr>
      <vt:lpstr>Código html</vt:lpstr>
      <vt:lpstr>Código css</vt:lpstr>
      <vt:lpstr>Código js (o que interessa)</vt:lpstr>
      <vt:lpstr>Código js (o que interessa)</vt:lpstr>
      <vt:lpstr>Código js (o que interessa)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5/6 semana js projeto final_: calculadora</dc:title>
  <dc:creator>Utilizador do Windows</dc:creator>
  <cp:lastModifiedBy>Utilizador do Windows</cp:lastModifiedBy>
  <cp:revision>5</cp:revision>
  <dcterms:created xsi:type="dcterms:W3CDTF">2020-07-10T12:49:16Z</dcterms:created>
  <dcterms:modified xsi:type="dcterms:W3CDTF">2020-07-10T13:43:40Z</dcterms:modified>
</cp:coreProperties>
</file>