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5" r:id="rId4"/>
    <p:sldId id="260" r:id="rId5"/>
    <p:sldId id="263" r:id="rId6"/>
    <p:sldId id="259" r:id="rId7"/>
    <p:sldId id="264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D6869-084E-4EF3-B681-B0F5484EA773}" v="13" dt="2020-05-31T17:02:48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BCA8-D428-41A2-AD74-244F610ED8D8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DFC41-833F-4305-B7A2-53687EA7B3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77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Segredo é investir em um bom Jingle!! E encher esse carro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DFC41-833F-4305-B7A2-53687EA7B3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DFC41-833F-4305-B7A2-53687EA7B3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8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DFC41-833F-4305-B7A2-53687EA7B3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24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DFC41-833F-4305-B7A2-53687EA7B3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0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DFC41-833F-4305-B7A2-53687EA7B3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82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795DB-2E24-4446-B872-FF74FBCF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EC916-6C9C-4BBE-A089-0CCE12D54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722F3-8E9F-4DD2-AA56-889BBB8F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1BDC3-EAE9-4846-9C38-34D3AAD2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9B90B-2C92-48CC-8C2F-5DECB65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0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F549C-4731-49A8-8384-B0297CAC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259304-5A8D-41D0-81F4-B16ED53C5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476F4C-C8EA-46CF-930D-F4FDCEE1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8DC6A8-4034-449B-9281-97AFA771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4CD3F-149F-42F9-8481-3DE207C5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6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068B6-1D6B-452E-97FA-637A9F7B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B452EF-3D8A-4E43-855E-731C2BC61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1A61F-0A26-49D9-A539-8BD5DF9E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8ABB86-DCA8-4976-B474-B56F4017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57233-C533-4363-95C8-D4D2F8E6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8025-DC38-45A0-A1E3-E6D88CBC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944EC-E962-4163-A3B7-EC3A4FEC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C0EC4-689E-46F3-B0EB-D88B5210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8F088-2CF3-469F-B641-95BF0227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C8146-657D-4AF0-B26B-AE24C0E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2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39D-FAC8-4A99-9C87-F54FDB23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CC4D19-4FC3-460A-9FA7-2500D441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5DB711-13D7-4016-9EFB-31CE3F52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375043-A18D-4129-9D48-4F354FA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E9F99F-9121-464E-ACE1-06DCCB1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2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4418-C15C-43B7-BBCE-B3D05008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7D150-8D4B-4E2D-B633-14DD8251F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FAE095-1D89-4058-8729-27643D9E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955DB-1252-4A5A-8E18-5198AFB2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D33C4E-62E4-4039-9505-ED9E381E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5599A9-88E7-4F48-BEAE-0FA8F556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7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F80B5-6819-4EE1-A7D9-E64A48F3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03E37-01E0-48C3-BEE4-3670D578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B35E-E102-492B-A2F1-19B0AE2F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9D075-21DD-4D21-9217-1D9A300D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1A0C2F-D472-47E5-AB48-DCAFDB6E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499AFC-95A6-4D7F-B881-4EF1D64D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C91F93-E743-4039-9394-9CB7E2F3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E732F2-F42E-4A68-8C5C-FE38893A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9826E-F646-45B7-9992-AB64D6D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AB435E-69EB-43F1-A1AD-E6FF196C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67BE08-A837-4CDA-A8EA-FD30B0CA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11198-A25E-4195-880F-70425197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27CCA0-2553-4382-AD98-0DD89409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4EBCD8-BCB1-47A7-A118-60B74501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2F4610-3F10-4849-A501-D2859F0B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0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795AE-C060-4186-ADE9-51FAB20D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1341C-2907-41AD-8784-BBFE0B02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3DD8ED-434D-429F-B8E8-DF8433BE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FAD483-B43E-4ACB-B101-266C9D53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2793C-E8FE-4E47-8A6E-2820551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1757D-6726-4F2D-B9D6-DBB95CEF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09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7C987-699F-4357-B419-625B7FB1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653B02-AC61-4D20-A5A8-70499D418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6AA0A3-BC4F-4A29-BA8B-5720D91F5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71350-4D97-4420-B150-DE678298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6F1DB-1043-4915-BC25-772D7DC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DE2D07-4F44-4D9C-A917-B3FCAC0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7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350C19-D776-4D0F-A025-BEFC5241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F616FC-99A7-412C-BF31-54EA9F87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7C20C-1413-46A5-B000-89D7FC307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59D52-6AD8-41A8-B2C9-E17665088286}" type="datetimeFigureOut">
              <a:rPr lang="pt-BR" smtClean="0"/>
              <a:t>31/05/2020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F53C2E-D930-4CB7-BB20-F97945266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DD04A-306A-4FD0-B510-62AF8039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CB521-D680-4EC6-ABD0-FA310EB419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43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totambienespolitica.wordpress.com/2015/05/21/voto-nulo-voto-en-blanco-y-abstenc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ze.com.br/propostas-dos-candidatos-a-presidencia-para-a-educaca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Asl-B6gMM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s://www.pressenza.com/pt-pt/2018/08/conheca-os-candidatos-a-presidente-da-republica-registrados-no-tse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Jo%C3%A3o_Amo%C3%AAd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Henrique_Meirelle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Jo%C3%A3o_Amo%C3%AAd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youtube.com/watch?v=WCEqN_E4f6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t.wikipedia.org/wiki/En%C3%A9as_Carneir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Jo%C3%A3o_Amo%C3%AA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hyperlink" Target="http://sevirandosemgrana.blogspot.com/2014/01/ideias-para-reaproveitar-caixa-d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gif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luizricardo.org/2014/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no interior, preto&#10;&#10;Descrição gerada automaticamente">
            <a:extLst>
              <a:ext uri="{FF2B5EF4-FFF2-40B4-BE49-F238E27FC236}">
                <a16:creationId xmlns:a16="http://schemas.microsoft.com/office/drawing/2014/main" id="{FCF0C22B-CFF8-41F3-8424-39D0C7EAB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63" r="73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C5E47D-8537-48E8-9BF5-59C413DADE7C}"/>
              </a:ext>
            </a:extLst>
          </p:cNvPr>
          <p:cNvSpPr txBox="1"/>
          <p:nvPr/>
        </p:nvSpPr>
        <p:spPr>
          <a:xfrm>
            <a:off x="9586800" y="6657945"/>
            <a:ext cx="260520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estotambienespolitica.wordpress.com/2015/05/21/voto-nulo-voto-en-blanco-y-abstenc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1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68EB073-27D4-42DD-B533-EFFE0B20B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803871" y="0"/>
            <a:ext cx="638812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5AB39B8-EC95-49BB-B107-06111B83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35" y="640081"/>
            <a:ext cx="4806184" cy="363737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Falem –me mais!!</a:t>
            </a:r>
          </a:p>
        </p:txBody>
      </p:sp>
      <p:pic>
        <p:nvPicPr>
          <p:cNvPr id="5" name="Espaço Reservado para Conteúdo 4" descr="Homem de terno e gravata olhando para o lado&#10;&#10;Descrição gerada automaticamente">
            <a:extLst>
              <a:ext uri="{FF2B5EF4-FFF2-40B4-BE49-F238E27FC236}">
                <a16:creationId xmlns:a16="http://schemas.microsoft.com/office/drawing/2014/main" id="{C33738CF-CC1F-41BA-A33F-B9B614704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071" r="4903" b="4"/>
          <a:stretch/>
        </p:blipFill>
        <p:spPr>
          <a:xfrm>
            <a:off x="20" y="10"/>
            <a:ext cx="6105635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513ABF-B6D6-4AFF-B4F0-CDD7B0E30DA8}"/>
              </a:ext>
            </a:extLst>
          </p:cNvPr>
          <p:cNvSpPr txBox="1"/>
          <p:nvPr/>
        </p:nvSpPr>
        <p:spPr>
          <a:xfrm>
            <a:off x="3500455" y="6657945"/>
            <a:ext cx="260520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politize.com.br/propostas-dos-candidatos-a-presidencia-para-a-educaca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&#10;&#10;Descrição gerada automaticamente">
            <a:hlinkClick r:id="rId3"/>
            <a:extLst>
              <a:ext uri="{FF2B5EF4-FFF2-40B4-BE49-F238E27FC236}">
                <a16:creationId xmlns:a16="http://schemas.microsoft.com/office/drawing/2014/main" id="{511C2DE1-55D1-4D3A-92C7-7C3CB7DAE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19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828790-13C9-44C9-BC43-35B090A74560}"/>
              </a:ext>
            </a:extLst>
          </p:cNvPr>
          <p:cNvSpPr txBox="1"/>
          <p:nvPr/>
        </p:nvSpPr>
        <p:spPr>
          <a:xfrm>
            <a:off x="9859310" y="6657945"/>
            <a:ext cx="23326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5" tooltip="https://www.pressenza.com/pt-pt/2018/08/conheca-os-candidatos-a-presidente-da-republica-registrados-no-t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6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4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 olhando para o lado&#10;&#10;Descrição gerada automaticamente">
            <a:extLst>
              <a:ext uri="{FF2B5EF4-FFF2-40B4-BE49-F238E27FC236}">
                <a16:creationId xmlns:a16="http://schemas.microsoft.com/office/drawing/2014/main" id="{F88C5883-5D10-4C0F-AA68-DAB5C0A5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938" r="-1" b="16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5EC0C4-2CCC-4BB7-A70E-16EBE46CA2C2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en.wikipedia.org/wiki/Jo%C3%A3o_Amo%C3%AA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7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 com a mão no rosto&#10;&#10;Descrição gerada automaticamente">
            <a:extLst>
              <a:ext uri="{FF2B5EF4-FFF2-40B4-BE49-F238E27FC236}">
                <a16:creationId xmlns:a16="http://schemas.microsoft.com/office/drawing/2014/main" id="{7B727291-7D2B-43FE-AA5D-C94E8B23F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06BA7BC-D6BD-497B-AF36-B304AB5E4CD9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de.wikipedia.org/wiki/Henrique_Meirel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4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 olhando para o lado&#10;&#10;Descrição gerada automaticamente">
            <a:extLst>
              <a:ext uri="{FF2B5EF4-FFF2-40B4-BE49-F238E27FC236}">
                <a16:creationId xmlns:a16="http://schemas.microsoft.com/office/drawing/2014/main" id="{F88C5883-5D10-4C0F-AA68-DAB5C0A5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938" r="-1" b="16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5EC0C4-2CCC-4BB7-A70E-16EBE46CA2C2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en.wikipedia.org/wiki/Jo%C3%A3o_Amo%C3%AA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3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 com microfone na mã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24BFE9D5-8208-4859-BCD9-FBFC39F9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6107" b="124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863DE1-798B-4C67-B713-4C881CDDBFF9}"/>
              </a:ext>
            </a:extLst>
          </p:cNvPr>
          <p:cNvSpPr txBox="1"/>
          <p:nvPr/>
        </p:nvSpPr>
        <p:spPr>
          <a:xfrm>
            <a:off x="9739084" y="6657945"/>
            <a:ext cx="24529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pt.wikipedia.org/wiki/En%C3%A9as_Carneir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0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Homem de terno e gravata olhando para o lado&#10;&#10;Descrição gerada automaticamente">
            <a:extLst>
              <a:ext uri="{FF2B5EF4-FFF2-40B4-BE49-F238E27FC236}">
                <a16:creationId xmlns:a16="http://schemas.microsoft.com/office/drawing/2014/main" id="{F88C5883-5D10-4C0F-AA68-DAB5C0A5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0938" r="-1" b="161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5EC0C4-2CCC-4BB7-A70E-16EBE46CA2C2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s://en.wikipedia.org/wiki/Jo%C3%A3o_Amo%C3%AAd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Homem com óculos de sol&#10;&#10;Descrição gerada automaticamente">
            <a:extLst>
              <a:ext uri="{FF2B5EF4-FFF2-40B4-BE49-F238E27FC236}">
                <a16:creationId xmlns:a16="http://schemas.microsoft.com/office/drawing/2014/main" id="{5E86F280-809C-4CEA-B16D-9BA4F1FD8F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" y="3001083"/>
            <a:ext cx="3684588" cy="3684588"/>
          </a:xfrm>
        </p:spPr>
      </p:pic>
      <p:pic>
        <p:nvPicPr>
          <p:cNvPr id="10" name="Imagem 9" descr="Homem de óculos sorrindo e posando para foto com cidade ao fundo&#10;&#10;Descrição gerada automaticamente">
            <a:extLst>
              <a:ext uri="{FF2B5EF4-FFF2-40B4-BE49-F238E27FC236}">
                <a16:creationId xmlns:a16="http://schemas.microsoft.com/office/drawing/2014/main" id="{23753036-9C3D-4627-BA9B-85EE1FE5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17" y="2226212"/>
            <a:ext cx="4459459" cy="4459459"/>
          </a:xfrm>
          <a:prstGeom prst="rect">
            <a:avLst/>
          </a:prstGeom>
        </p:spPr>
      </p:pic>
      <p:pic>
        <p:nvPicPr>
          <p:cNvPr id="12" name="Imagem 11" descr="Uma imagem contendo no interior, vermelho, vivendo, mulher&#10;&#10;Descrição gerada automaticamente">
            <a:extLst>
              <a:ext uri="{FF2B5EF4-FFF2-40B4-BE49-F238E27FC236}">
                <a16:creationId xmlns:a16="http://schemas.microsoft.com/office/drawing/2014/main" id="{1B060BC9-085C-4B35-BDB8-6991DF527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90" y="3101520"/>
            <a:ext cx="3684588" cy="3684588"/>
          </a:xfrm>
          <a:prstGeom prst="rect">
            <a:avLst/>
          </a:prstGeom>
        </p:spPr>
      </p:pic>
      <p:pic>
        <p:nvPicPr>
          <p:cNvPr id="14" name="Imagem 13" descr="Homem de óculos sorrindo&#10;&#10;Descrição gerada automaticamente">
            <a:extLst>
              <a:ext uri="{FF2B5EF4-FFF2-40B4-BE49-F238E27FC236}">
                <a16:creationId xmlns:a16="http://schemas.microsoft.com/office/drawing/2014/main" id="{A76462AD-79CD-40F5-9AE4-80CF04BBA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70667" cy="2883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m 15" descr="Caixa de papelão&#10;&#10;Descrição gerada automaticamente">
            <a:extLst>
              <a:ext uri="{FF2B5EF4-FFF2-40B4-BE49-F238E27FC236}">
                <a16:creationId xmlns:a16="http://schemas.microsoft.com/office/drawing/2014/main" id="{5832589F-B703-43FD-A431-29A8CC215D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08104" y="143583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81AFB8D-A765-4C61-BA68-395E0B359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264" b="1975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43CE630-4F01-4B1F-A3D9-D29252024612}"/>
              </a:ext>
            </a:extLst>
          </p:cNvPr>
          <p:cNvSpPr txBox="1"/>
          <p:nvPr/>
        </p:nvSpPr>
        <p:spPr>
          <a:xfrm>
            <a:off x="9739084" y="6657945"/>
            <a:ext cx="24529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4" tooltip="http://luizricardo.org/2014/05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82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Office PowerPoint</Application>
  <PresentationFormat>Widescreen</PresentationFormat>
  <Paragraphs>16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Falem –me mais!!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Júnior</dc:creator>
  <cp:lastModifiedBy>Marcos Júnior</cp:lastModifiedBy>
  <cp:revision>2</cp:revision>
  <dcterms:created xsi:type="dcterms:W3CDTF">2020-05-31T16:45:48Z</dcterms:created>
  <dcterms:modified xsi:type="dcterms:W3CDTF">2020-05-31T17:06:22Z</dcterms:modified>
</cp:coreProperties>
</file>