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Gontijo Fonseca" userId="75a50a730ecb495e" providerId="LiveId" clId="{E7F4AF3D-91F1-4CDA-9847-5A7518C2CA69}"/>
    <pc:docChg chg="undo custSel addSld modSld">
      <pc:chgData name="Felipe Gontijo Fonseca" userId="75a50a730ecb495e" providerId="LiveId" clId="{E7F4AF3D-91F1-4CDA-9847-5A7518C2CA69}" dt="2020-05-20T00:11:36.380" v="2670" actId="1076"/>
      <pc:docMkLst>
        <pc:docMk/>
      </pc:docMkLst>
      <pc:sldChg chg="addSp delSp modSp mod">
        <pc:chgData name="Felipe Gontijo Fonseca" userId="75a50a730ecb495e" providerId="LiveId" clId="{E7F4AF3D-91F1-4CDA-9847-5A7518C2CA69}" dt="2020-05-19T23:16:38.113" v="1981" actId="20577"/>
        <pc:sldMkLst>
          <pc:docMk/>
          <pc:sldMk cId="511100672" sldId="256"/>
        </pc:sldMkLst>
        <pc:spChg chg="mod">
          <ac:chgData name="Felipe Gontijo Fonseca" userId="75a50a730ecb495e" providerId="LiveId" clId="{E7F4AF3D-91F1-4CDA-9847-5A7518C2CA69}" dt="2020-05-19T23:16:38.113" v="1981" actId="20577"/>
          <ac:spMkLst>
            <pc:docMk/>
            <pc:sldMk cId="511100672" sldId="256"/>
            <ac:spMk id="2" creationId="{85BD7DAC-2F4A-4AB6-9D11-799E7CC3D71A}"/>
          </ac:spMkLst>
        </pc:spChg>
        <pc:spChg chg="del mod">
          <ac:chgData name="Felipe Gontijo Fonseca" userId="75a50a730ecb495e" providerId="LiveId" clId="{E7F4AF3D-91F1-4CDA-9847-5A7518C2CA69}" dt="2020-05-19T22:42:11.157" v="195" actId="478"/>
          <ac:spMkLst>
            <pc:docMk/>
            <pc:sldMk cId="511100672" sldId="256"/>
            <ac:spMk id="3" creationId="{ED155836-1399-4A3B-9C2D-B3F0831A8515}"/>
          </ac:spMkLst>
        </pc:spChg>
        <pc:spChg chg="add mod">
          <ac:chgData name="Felipe Gontijo Fonseca" userId="75a50a730ecb495e" providerId="LiveId" clId="{E7F4AF3D-91F1-4CDA-9847-5A7518C2CA69}" dt="2020-05-19T22:42:11.157" v="195" actId="478"/>
          <ac:spMkLst>
            <pc:docMk/>
            <pc:sldMk cId="511100672" sldId="256"/>
            <ac:spMk id="5" creationId="{131A2675-AD06-4570-AA47-5A7719CF8A69}"/>
          </ac:spMkLst>
        </pc:spChg>
      </pc:sldChg>
      <pc:sldChg chg="addSp modSp new mod modNotesTx">
        <pc:chgData name="Felipe Gontijo Fonseca" userId="75a50a730ecb495e" providerId="LiveId" clId="{E7F4AF3D-91F1-4CDA-9847-5A7518C2CA69}" dt="2020-05-19T23:06:57.971" v="1591" actId="20577"/>
        <pc:sldMkLst>
          <pc:docMk/>
          <pc:sldMk cId="1709773672" sldId="257"/>
        </pc:sldMkLst>
        <pc:spChg chg="mod">
          <ac:chgData name="Felipe Gontijo Fonseca" userId="75a50a730ecb495e" providerId="LiveId" clId="{E7F4AF3D-91F1-4CDA-9847-5A7518C2CA69}" dt="2020-05-19T22:43:17.526" v="203" actId="20577"/>
          <ac:spMkLst>
            <pc:docMk/>
            <pc:sldMk cId="1709773672" sldId="257"/>
            <ac:spMk id="2" creationId="{ADBD67EE-1011-4C00-B1FB-C255C0281117}"/>
          </ac:spMkLst>
        </pc:spChg>
        <pc:spChg chg="mod">
          <ac:chgData name="Felipe Gontijo Fonseca" userId="75a50a730ecb495e" providerId="LiveId" clId="{E7F4AF3D-91F1-4CDA-9847-5A7518C2CA69}" dt="2020-05-19T22:43:45.417" v="235" actId="14100"/>
          <ac:spMkLst>
            <pc:docMk/>
            <pc:sldMk cId="1709773672" sldId="257"/>
            <ac:spMk id="3" creationId="{F564D2B0-ACE8-4C6D-8FEA-D4A1ECC3F4FE}"/>
          </ac:spMkLst>
        </pc:spChg>
        <pc:spChg chg="add mod">
          <ac:chgData name="Felipe Gontijo Fonseca" userId="75a50a730ecb495e" providerId="LiveId" clId="{E7F4AF3D-91F1-4CDA-9847-5A7518C2CA69}" dt="2020-05-19T23:06:52.668" v="1590" actId="21"/>
          <ac:spMkLst>
            <pc:docMk/>
            <pc:sldMk cId="1709773672" sldId="257"/>
            <ac:spMk id="4" creationId="{0C8C5D53-1473-4B5B-94C4-3C21809F4122}"/>
          </ac:spMkLst>
        </pc:spChg>
      </pc:sldChg>
      <pc:sldChg chg="addSp modSp new mod">
        <pc:chgData name="Felipe Gontijo Fonseca" userId="75a50a730ecb495e" providerId="LiveId" clId="{E7F4AF3D-91F1-4CDA-9847-5A7518C2CA69}" dt="2020-05-19T23:08:10.604" v="1621" actId="20577"/>
        <pc:sldMkLst>
          <pc:docMk/>
          <pc:sldMk cId="1820753687" sldId="258"/>
        </pc:sldMkLst>
        <pc:spChg chg="mod">
          <ac:chgData name="Felipe Gontijo Fonseca" userId="75a50a730ecb495e" providerId="LiveId" clId="{E7F4AF3D-91F1-4CDA-9847-5A7518C2CA69}" dt="2020-05-19T23:07:55.574" v="1601" actId="20577"/>
          <ac:spMkLst>
            <pc:docMk/>
            <pc:sldMk cId="1820753687" sldId="258"/>
            <ac:spMk id="2" creationId="{5686C67C-89C2-4DBE-8AFF-F93E7B65EB37}"/>
          </ac:spMkLst>
        </pc:spChg>
        <pc:spChg chg="mod">
          <ac:chgData name="Felipe Gontijo Fonseca" userId="75a50a730ecb495e" providerId="LiveId" clId="{E7F4AF3D-91F1-4CDA-9847-5A7518C2CA69}" dt="2020-05-19T23:07:42.139" v="1592" actId="14100"/>
          <ac:spMkLst>
            <pc:docMk/>
            <pc:sldMk cId="1820753687" sldId="258"/>
            <ac:spMk id="3" creationId="{BDB3AFEC-E44D-4BDE-885B-6EDDF5EB61E2}"/>
          </ac:spMkLst>
        </pc:spChg>
        <pc:spChg chg="add mod">
          <ac:chgData name="Felipe Gontijo Fonseca" userId="75a50a730ecb495e" providerId="LiveId" clId="{E7F4AF3D-91F1-4CDA-9847-5A7518C2CA69}" dt="2020-05-19T23:08:10.604" v="1621" actId="20577"/>
          <ac:spMkLst>
            <pc:docMk/>
            <pc:sldMk cId="1820753687" sldId="258"/>
            <ac:spMk id="4" creationId="{3132D5A0-029F-4366-8F55-DD968F0067D6}"/>
          </ac:spMkLst>
        </pc:spChg>
      </pc:sldChg>
      <pc:sldChg chg="addSp modSp new mod modNotesTx">
        <pc:chgData name="Felipe Gontijo Fonseca" userId="75a50a730ecb495e" providerId="LiveId" clId="{E7F4AF3D-91F1-4CDA-9847-5A7518C2CA69}" dt="2020-05-20T00:01:21.912" v="2416" actId="21"/>
        <pc:sldMkLst>
          <pc:docMk/>
          <pc:sldMk cId="3710294693" sldId="259"/>
        </pc:sldMkLst>
        <pc:spChg chg="mod">
          <ac:chgData name="Felipe Gontijo Fonseca" userId="75a50a730ecb495e" providerId="LiveId" clId="{E7F4AF3D-91F1-4CDA-9847-5A7518C2CA69}" dt="2020-05-19T23:30:13.874" v="2366" actId="20577"/>
          <ac:spMkLst>
            <pc:docMk/>
            <pc:sldMk cId="3710294693" sldId="259"/>
            <ac:spMk id="2" creationId="{86F27A40-B371-4278-A67F-E9A3372EA9B0}"/>
          </ac:spMkLst>
        </pc:spChg>
        <pc:spChg chg="mod">
          <ac:chgData name="Felipe Gontijo Fonseca" userId="75a50a730ecb495e" providerId="LiveId" clId="{E7F4AF3D-91F1-4CDA-9847-5A7518C2CA69}" dt="2020-05-20T00:01:21.912" v="2416" actId="21"/>
          <ac:spMkLst>
            <pc:docMk/>
            <pc:sldMk cId="3710294693" sldId="259"/>
            <ac:spMk id="3" creationId="{BF5770E2-85E7-4367-9EA0-6E2E2143E2DE}"/>
          </ac:spMkLst>
        </pc:spChg>
        <pc:spChg chg="add mod">
          <ac:chgData name="Felipe Gontijo Fonseca" userId="75a50a730ecb495e" providerId="LiveId" clId="{E7F4AF3D-91F1-4CDA-9847-5A7518C2CA69}" dt="2020-05-20T00:01:15.549" v="2415" actId="20577"/>
          <ac:spMkLst>
            <pc:docMk/>
            <pc:sldMk cId="3710294693" sldId="259"/>
            <ac:spMk id="4" creationId="{34F09652-D517-4736-BEA8-69A83D951FA9}"/>
          </ac:spMkLst>
        </pc:spChg>
      </pc:sldChg>
      <pc:sldChg chg="addSp delSp modSp new mod">
        <pc:chgData name="Felipe Gontijo Fonseca" userId="75a50a730ecb495e" providerId="LiveId" clId="{E7F4AF3D-91F1-4CDA-9847-5A7518C2CA69}" dt="2020-05-19T23:22:24.529" v="2041" actId="20577"/>
        <pc:sldMkLst>
          <pc:docMk/>
          <pc:sldMk cId="699265505" sldId="260"/>
        </pc:sldMkLst>
        <pc:spChg chg="mod">
          <ac:chgData name="Felipe Gontijo Fonseca" userId="75a50a730ecb495e" providerId="LiveId" clId="{E7F4AF3D-91F1-4CDA-9847-5A7518C2CA69}" dt="2020-05-19T23:08:38.430" v="1630" actId="20577"/>
          <ac:spMkLst>
            <pc:docMk/>
            <pc:sldMk cId="699265505" sldId="260"/>
            <ac:spMk id="2" creationId="{E9E59864-EDB3-4597-BDBF-920CB538995A}"/>
          </ac:spMkLst>
        </pc:spChg>
        <pc:spChg chg="mod">
          <ac:chgData name="Felipe Gontijo Fonseca" userId="75a50a730ecb495e" providerId="LiveId" clId="{E7F4AF3D-91F1-4CDA-9847-5A7518C2CA69}" dt="2020-05-19T23:22:24.529" v="2041" actId="20577"/>
          <ac:spMkLst>
            <pc:docMk/>
            <pc:sldMk cId="699265505" sldId="260"/>
            <ac:spMk id="3" creationId="{0EFBDAD8-A895-436F-8AE4-708B381B7660}"/>
          </ac:spMkLst>
        </pc:spChg>
        <pc:spChg chg="add mod">
          <ac:chgData name="Felipe Gontijo Fonseca" userId="75a50a730ecb495e" providerId="LiveId" clId="{E7F4AF3D-91F1-4CDA-9847-5A7518C2CA69}" dt="2020-05-19T23:09:06.697" v="1672" actId="20577"/>
          <ac:spMkLst>
            <pc:docMk/>
            <pc:sldMk cId="699265505" sldId="260"/>
            <ac:spMk id="4" creationId="{487F9D7C-545A-4468-9F0F-7AD2290313A3}"/>
          </ac:spMkLst>
        </pc:spChg>
        <pc:spChg chg="add del mod">
          <ac:chgData name="Felipe Gontijo Fonseca" userId="75a50a730ecb495e" providerId="LiveId" clId="{E7F4AF3D-91F1-4CDA-9847-5A7518C2CA69}" dt="2020-05-19T23:12:22.927" v="1785" actId="478"/>
          <ac:spMkLst>
            <pc:docMk/>
            <pc:sldMk cId="699265505" sldId="260"/>
            <ac:spMk id="5" creationId="{CC3C8FE9-6184-47C4-A281-55D920E285B6}"/>
          </ac:spMkLst>
        </pc:spChg>
      </pc:sldChg>
      <pc:sldChg chg="addSp modSp new mod">
        <pc:chgData name="Felipe Gontijo Fonseca" userId="75a50a730ecb495e" providerId="LiveId" clId="{E7F4AF3D-91F1-4CDA-9847-5A7518C2CA69}" dt="2020-05-19T23:29:21.980" v="2353" actId="20577"/>
        <pc:sldMkLst>
          <pc:docMk/>
          <pc:sldMk cId="564563857" sldId="261"/>
        </pc:sldMkLst>
        <pc:spChg chg="mod">
          <ac:chgData name="Felipe Gontijo Fonseca" userId="75a50a730ecb495e" providerId="LiveId" clId="{E7F4AF3D-91F1-4CDA-9847-5A7518C2CA69}" dt="2020-05-19T23:23:27.869" v="2050" actId="20577"/>
          <ac:spMkLst>
            <pc:docMk/>
            <pc:sldMk cId="564563857" sldId="261"/>
            <ac:spMk id="2" creationId="{3736EC57-9F80-4529-AFA7-372B7F032E28}"/>
          </ac:spMkLst>
        </pc:spChg>
        <pc:spChg chg="mod">
          <ac:chgData name="Felipe Gontijo Fonseca" userId="75a50a730ecb495e" providerId="LiveId" clId="{E7F4AF3D-91F1-4CDA-9847-5A7518C2CA69}" dt="2020-05-19T23:29:21.980" v="2353" actId="20577"/>
          <ac:spMkLst>
            <pc:docMk/>
            <pc:sldMk cId="564563857" sldId="261"/>
            <ac:spMk id="3" creationId="{3CDF224D-27C7-482B-8846-084308A47E6B}"/>
          </ac:spMkLst>
        </pc:spChg>
        <pc:spChg chg="add mod">
          <ac:chgData name="Felipe Gontijo Fonseca" userId="75a50a730ecb495e" providerId="LiveId" clId="{E7F4AF3D-91F1-4CDA-9847-5A7518C2CA69}" dt="2020-05-19T23:29:17.437" v="2352" actId="20577"/>
          <ac:spMkLst>
            <pc:docMk/>
            <pc:sldMk cId="564563857" sldId="261"/>
            <ac:spMk id="4" creationId="{0063D1F8-7B62-44D3-A675-871CF53A58CA}"/>
          </ac:spMkLst>
        </pc:spChg>
      </pc:sldChg>
      <pc:sldChg chg="addSp delSp modSp new mod">
        <pc:chgData name="Felipe Gontijo Fonseca" userId="75a50a730ecb495e" providerId="LiveId" clId="{E7F4AF3D-91F1-4CDA-9847-5A7518C2CA69}" dt="2020-05-20T00:11:36.380" v="2670" actId="1076"/>
        <pc:sldMkLst>
          <pc:docMk/>
          <pc:sldMk cId="45375483" sldId="262"/>
        </pc:sldMkLst>
        <pc:spChg chg="mod">
          <ac:chgData name="Felipe Gontijo Fonseca" userId="75a50a730ecb495e" providerId="LiveId" clId="{E7F4AF3D-91F1-4CDA-9847-5A7518C2CA69}" dt="2020-05-20T00:04:24.921" v="2482" actId="20577"/>
          <ac:spMkLst>
            <pc:docMk/>
            <pc:sldMk cId="45375483" sldId="262"/>
            <ac:spMk id="2" creationId="{82ED9D80-0E8F-42A3-A9FC-822B378EBFA7}"/>
          </ac:spMkLst>
        </pc:spChg>
        <pc:spChg chg="del mod">
          <ac:chgData name="Felipe Gontijo Fonseca" userId="75a50a730ecb495e" providerId="LiveId" clId="{E7F4AF3D-91F1-4CDA-9847-5A7518C2CA69}" dt="2020-05-20T00:06:43.530" v="2496" actId="478"/>
          <ac:spMkLst>
            <pc:docMk/>
            <pc:sldMk cId="45375483" sldId="262"/>
            <ac:spMk id="3" creationId="{7725507E-9623-4209-8AAC-C1605440F35C}"/>
          </ac:spMkLst>
        </pc:spChg>
        <pc:spChg chg="add mod">
          <ac:chgData name="Felipe Gontijo Fonseca" userId="75a50a730ecb495e" providerId="LiveId" clId="{E7F4AF3D-91F1-4CDA-9847-5A7518C2CA69}" dt="2020-05-20T00:06:38.325" v="2495" actId="20577"/>
          <ac:spMkLst>
            <pc:docMk/>
            <pc:sldMk cId="45375483" sldId="262"/>
            <ac:spMk id="4" creationId="{1FF35D18-D151-41A1-8983-396DF40184BC}"/>
          </ac:spMkLst>
        </pc:spChg>
        <pc:graphicFrameChg chg="add mod modGraphic">
          <ac:chgData name="Felipe Gontijo Fonseca" userId="75a50a730ecb495e" providerId="LiveId" clId="{E7F4AF3D-91F1-4CDA-9847-5A7518C2CA69}" dt="2020-05-20T00:11:36.380" v="2670" actId="1076"/>
          <ac:graphicFrameMkLst>
            <pc:docMk/>
            <pc:sldMk cId="45375483" sldId="262"/>
            <ac:graphicFrameMk id="5" creationId="{46B257C6-9BF8-42FE-B72E-FBD465E550A1}"/>
          </ac:graphicFrameMkLst>
        </pc:graphicFrameChg>
      </pc:sldChg>
      <pc:sldChg chg="modSp add mod">
        <pc:chgData name="Felipe Gontijo Fonseca" userId="75a50a730ecb495e" providerId="LiveId" clId="{E7F4AF3D-91F1-4CDA-9847-5A7518C2CA69}" dt="2020-05-20T00:02:56.227" v="2463"/>
        <pc:sldMkLst>
          <pc:docMk/>
          <pc:sldMk cId="604101497" sldId="263"/>
        </pc:sldMkLst>
        <pc:spChg chg="mod">
          <ac:chgData name="Felipe Gontijo Fonseca" userId="75a50a730ecb495e" providerId="LiveId" clId="{E7F4AF3D-91F1-4CDA-9847-5A7518C2CA69}" dt="2020-05-20T00:02:56.227" v="2463"/>
          <ac:spMkLst>
            <pc:docMk/>
            <pc:sldMk cId="604101497" sldId="263"/>
            <ac:spMk id="3" creationId="{BF5770E2-85E7-4367-9EA0-6E2E2143E2DE}"/>
          </ac:spMkLst>
        </pc:spChg>
        <pc:spChg chg="mod">
          <ac:chgData name="Felipe Gontijo Fonseca" userId="75a50a730ecb495e" providerId="LiveId" clId="{E7F4AF3D-91F1-4CDA-9847-5A7518C2CA69}" dt="2020-05-20T00:02:21.492" v="2449" actId="20577"/>
          <ac:spMkLst>
            <pc:docMk/>
            <pc:sldMk cId="604101497" sldId="263"/>
            <ac:spMk id="4" creationId="{34F09652-D517-4736-BEA8-69A83D951FA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5B979-D72B-45C3-874E-A289371B8D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28393D-5371-4F4F-80F3-8C89EBBD233B}">
      <dgm:prSet phldrT="[Texto]"/>
      <dgm:spPr/>
      <dgm:t>
        <a:bodyPr/>
        <a:lstStyle/>
        <a:p>
          <a:r>
            <a:rPr lang="pt-BR" dirty="0"/>
            <a:t>Coleta</a:t>
          </a:r>
        </a:p>
      </dgm:t>
    </dgm:pt>
    <dgm:pt modelId="{BBF05A46-74C9-48E8-B410-7304076109DC}" type="parTrans" cxnId="{B19A2875-33CF-45E7-976F-A9937EF502F2}">
      <dgm:prSet/>
      <dgm:spPr/>
      <dgm:t>
        <a:bodyPr/>
        <a:lstStyle/>
        <a:p>
          <a:endParaRPr lang="pt-BR"/>
        </a:p>
      </dgm:t>
    </dgm:pt>
    <dgm:pt modelId="{B933715D-8FB8-4103-B9BA-BC664201563A}" type="sibTrans" cxnId="{B19A2875-33CF-45E7-976F-A9937EF502F2}">
      <dgm:prSet/>
      <dgm:spPr/>
      <dgm:t>
        <a:bodyPr/>
        <a:lstStyle/>
        <a:p>
          <a:endParaRPr lang="pt-BR"/>
        </a:p>
      </dgm:t>
    </dgm:pt>
    <dgm:pt modelId="{8F450113-2493-4E53-89EF-8CB0EA7F7BD2}">
      <dgm:prSet phldrT="[Texto]"/>
      <dgm:spPr/>
      <dgm:t>
        <a:bodyPr/>
        <a:lstStyle/>
        <a:p>
          <a:r>
            <a:rPr lang="pt-BR" dirty="0"/>
            <a:t>Análise de regressão</a:t>
          </a:r>
        </a:p>
      </dgm:t>
    </dgm:pt>
    <dgm:pt modelId="{235B83F9-DED6-4AC1-A1E1-4E600FAF02CA}" type="parTrans" cxnId="{3024E558-EC42-4039-913E-8CAA55F0825F}">
      <dgm:prSet/>
      <dgm:spPr/>
      <dgm:t>
        <a:bodyPr/>
        <a:lstStyle/>
        <a:p>
          <a:endParaRPr lang="pt-BR"/>
        </a:p>
      </dgm:t>
    </dgm:pt>
    <dgm:pt modelId="{E787AEE1-4DD2-4FE7-8E7C-6AD4976E0467}" type="sibTrans" cxnId="{3024E558-EC42-4039-913E-8CAA55F0825F}">
      <dgm:prSet/>
      <dgm:spPr/>
      <dgm:t>
        <a:bodyPr/>
        <a:lstStyle/>
        <a:p>
          <a:endParaRPr lang="pt-BR"/>
        </a:p>
      </dgm:t>
    </dgm:pt>
    <dgm:pt modelId="{9FCD3204-BD94-4ADB-BBAC-D70BE8B3709E}">
      <dgm:prSet phldrT="[Texto]"/>
      <dgm:spPr/>
      <dgm:t>
        <a:bodyPr/>
        <a:lstStyle/>
        <a:p>
          <a:r>
            <a:rPr lang="pt-BR" dirty="0"/>
            <a:t>Seleção de variáveis</a:t>
          </a:r>
        </a:p>
      </dgm:t>
    </dgm:pt>
    <dgm:pt modelId="{FED58578-2B6F-4DEB-BA25-5B634B16494D}" type="parTrans" cxnId="{FEA97F87-5DD3-46A2-A348-B75F4BB966C6}">
      <dgm:prSet/>
      <dgm:spPr/>
      <dgm:t>
        <a:bodyPr/>
        <a:lstStyle/>
        <a:p>
          <a:endParaRPr lang="pt-BR"/>
        </a:p>
      </dgm:t>
    </dgm:pt>
    <dgm:pt modelId="{BFA30BE7-758F-4D25-8794-05FA977C3A15}" type="sibTrans" cxnId="{FEA97F87-5DD3-46A2-A348-B75F4BB966C6}">
      <dgm:prSet/>
      <dgm:spPr/>
      <dgm:t>
        <a:bodyPr/>
        <a:lstStyle/>
        <a:p>
          <a:endParaRPr lang="pt-BR"/>
        </a:p>
      </dgm:t>
    </dgm:pt>
    <dgm:pt modelId="{F87F984E-7F89-493F-A31A-4E52C18412D5}">
      <dgm:prSet phldrT="[Texto]"/>
      <dgm:spPr/>
      <dgm:t>
        <a:bodyPr/>
        <a:lstStyle/>
        <a:p>
          <a:r>
            <a:rPr lang="pt-BR" dirty="0"/>
            <a:t>Análise espacial</a:t>
          </a:r>
        </a:p>
      </dgm:t>
    </dgm:pt>
    <dgm:pt modelId="{75803E37-D391-435D-8930-BE59451AB627}" type="parTrans" cxnId="{E1A32B71-A4EE-45DA-A998-2AE13613ED6F}">
      <dgm:prSet/>
      <dgm:spPr/>
      <dgm:t>
        <a:bodyPr/>
        <a:lstStyle/>
        <a:p>
          <a:endParaRPr lang="pt-BR"/>
        </a:p>
      </dgm:t>
    </dgm:pt>
    <dgm:pt modelId="{F5957F60-CB03-4506-BE67-58AF21A00557}" type="sibTrans" cxnId="{E1A32B71-A4EE-45DA-A998-2AE13613ED6F}">
      <dgm:prSet/>
      <dgm:spPr/>
      <dgm:t>
        <a:bodyPr/>
        <a:lstStyle/>
        <a:p>
          <a:endParaRPr lang="pt-BR"/>
        </a:p>
      </dgm:t>
    </dgm:pt>
    <dgm:pt modelId="{929C795D-7378-4453-B609-BB7C3255AB71}">
      <dgm:prSet phldrT="[Texto]"/>
      <dgm:spPr/>
      <dgm:t>
        <a:bodyPr/>
        <a:lstStyle/>
        <a:p>
          <a:r>
            <a:rPr lang="pt-BR" dirty="0"/>
            <a:t>Análise de cluster</a:t>
          </a:r>
        </a:p>
      </dgm:t>
    </dgm:pt>
    <dgm:pt modelId="{138D243A-505A-4BDC-BC66-F2E08247B94D}" type="parTrans" cxnId="{9C6C82CD-0305-4CCE-8FF8-3B48BE7F3712}">
      <dgm:prSet/>
      <dgm:spPr/>
      <dgm:t>
        <a:bodyPr/>
        <a:lstStyle/>
        <a:p>
          <a:endParaRPr lang="pt-BR"/>
        </a:p>
      </dgm:t>
    </dgm:pt>
    <dgm:pt modelId="{7B3D509A-0A69-4575-ADC4-10536D34EC65}" type="sibTrans" cxnId="{9C6C82CD-0305-4CCE-8FF8-3B48BE7F3712}">
      <dgm:prSet/>
      <dgm:spPr/>
      <dgm:t>
        <a:bodyPr/>
        <a:lstStyle/>
        <a:p>
          <a:endParaRPr lang="pt-BR"/>
        </a:p>
      </dgm:t>
    </dgm:pt>
    <dgm:pt modelId="{17456AA1-4275-4039-8F70-273AA8D2E309}" type="pres">
      <dgm:prSet presAssocID="{3ED5B979-D72B-45C3-874E-A289371B8DB4}" presName="Name0" presStyleCnt="0">
        <dgm:presLayoutVars>
          <dgm:dir/>
          <dgm:resizeHandles val="exact"/>
        </dgm:presLayoutVars>
      </dgm:prSet>
      <dgm:spPr/>
    </dgm:pt>
    <dgm:pt modelId="{24E51F94-8513-41A2-91D6-F1ED5F525B23}" type="pres">
      <dgm:prSet presAssocID="{6628393D-5371-4F4F-80F3-8C89EBBD233B}" presName="node" presStyleLbl="node1" presStyleIdx="0" presStyleCnt="5">
        <dgm:presLayoutVars>
          <dgm:bulletEnabled val="1"/>
        </dgm:presLayoutVars>
      </dgm:prSet>
      <dgm:spPr/>
    </dgm:pt>
    <dgm:pt modelId="{22B8C008-D31B-4909-844D-69B467C292E8}" type="pres">
      <dgm:prSet presAssocID="{B933715D-8FB8-4103-B9BA-BC664201563A}" presName="sibTrans" presStyleLbl="sibTrans2D1" presStyleIdx="0" presStyleCnt="4"/>
      <dgm:spPr/>
    </dgm:pt>
    <dgm:pt modelId="{882DF0A3-B581-430E-BA16-5F0F694F5F8C}" type="pres">
      <dgm:prSet presAssocID="{B933715D-8FB8-4103-B9BA-BC664201563A}" presName="connectorText" presStyleLbl="sibTrans2D1" presStyleIdx="0" presStyleCnt="4"/>
      <dgm:spPr/>
    </dgm:pt>
    <dgm:pt modelId="{A3724528-8FC9-4FE1-88E0-76AB53C034C7}" type="pres">
      <dgm:prSet presAssocID="{9FCD3204-BD94-4ADB-BBAC-D70BE8B3709E}" presName="node" presStyleLbl="node1" presStyleIdx="1" presStyleCnt="5">
        <dgm:presLayoutVars>
          <dgm:bulletEnabled val="1"/>
        </dgm:presLayoutVars>
      </dgm:prSet>
      <dgm:spPr/>
    </dgm:pt>
    <dgm:pt modelId="{560EAE87-9DE9-4606-8496-ABB57B23EE52}" type="pres">
      <dgm:prSet presAssocID="{BFA30BE7-758F-4D25-8794-05FA977C3A15}" presName="sibTrans" presStyleLbl="sibTrans2D1" presStyleIdx="1" presStyleCnt="4"/>
      <dgm:spPr/>
    </dgm:pt>
    <dgm:pt modelId="{4F2AD5D4-A84B-4E74-BE57-A71F08BC8D6A}" type="pres">
      <dgm:prSet presAssocID="{BFA30BE7-758F-4D25-8794-05FA977C3A15}" presName="connectorText" presStyleLbl="sibTrans2D1" presStyleIdx="1" presStyleCnt="4"/>
      <dgm:spPr/>
    </dgm:pt>
    <dgm:pt modelId="{321135CE-F257-46DB-8969-9F6C57C9AD03}" type="pres">
      <dgm:prSet presAssocID="{8F450113-2493-4E53-89EF-8CB0EA7F7BD2}" presName="node" presStyleLbl="node1" presStyleIdx="2" presStyleCnt="5">
        <dgm:presLayoutVars>
          <dgm:bulletEnabled val="1"/>
        </dgm:presLayoutVars>
      </dgm:prSet>
      <dgm:spPr/>
    </dgm:pt>
    <dgm:pt modelId="{29EFE769-D106-43E7-9254-0C4377BC53A9}" type="pres">
      <dgm:prSet presAssocID="{E787AEE1-4DD2-4FE7-8E7C-6AD4976E0467}" presName="sibTrans" presStyleLbl="sibTrans2D1" presStyleIdx="2" presStyleCnt="4"/>
      <dgm:spPr/>
    </dgm:pt>
    <dgm:pt modelId="{95768768-BA5E-4923-A7BD-3792103DAF5C}" type="pres">
      <dgm:prSet presAssocID="{E787AEE1-4DD2-4FE7-8E7C-6AD4976E0467}" presName="connectorText" presStyleLbl="sibTrans2D1" presStyleIdx="2" presStyleCnt="4"/>
      <dgm:spPr/>
    </dgm:pt>
    <dgm:pt modelId="{85AB2E17-198D-4A52-9BB6-DEB0A91B20B9}" type="pres">
      <dgm:prSet presAssocID="{F87F984E-7F89-493F-A31A-4E52C18412D5}" presName="node" presStyleLbl="node1" presStyleIdx="3" presStyleCnt="5">
        <dgm:presLayoutVars>
          <dgm:bulletEnabled val="1"/>
        </dgm:presLayoutVars>
      </dgm:prSet>
      <dgm:spPr/>
    </dgm:pt>
    <dgm:pt modelId="{37CAE842-5112-4349-92E9-0512EBE351F0}" type="pres">
      <dgm:prSet presAssocID="{F5957F60-CB03-4506-BE67-58AF21A00557}" presName="sibTrans" presStyleLbl="sibTrans2D1" presStyleIdx="3" presStyleCnt="4"/>
      <dgm:spPr/>
    </dgm:pt>
    <dgm:pt modelId="{BC24355A-689F-451A-992E-C87C1142CB92}" type="pres">
      <dgm:prSet presAssocID="{F5957F60-CB03-4506-BE67-58AF21A00557}" presName="connectorText" presStyleLbl="sibTrans2D1" presStyleIdx="3" presStyleCnt="4"/>
      <dgm:spPr/>
    </dgm:pt>
    <dgm:pt modelId="{6310947A-B71C-4057-B38C-7DD976778155}" type="pres">
      <dgm:prSet presAssocID="{929C795D-7378-4453-B609-BB7C3255AB71}" presName="node" presStyleLbl="node1" presStyleIdx="4" presStyleCnt="5">
        <dgm:presLayoutVars>
          <dgm:bulletEnabled val="1"/>
        </dgm:presLayoutVars>
      </dgm:prSet>
      <dgm:spPr/>
    </dgm:pt>
  </dgm:ptLst>
  <dgm:cxnLst>
    <dgm:cxn modelId="{53194D21-9AE2-42FB-AA48-B13D4FA6077A}" type="presOf" srcId="{8F450113-2493-4E53-89EF-8CB0EA7F7BD2}" destId="{321135CE-F257-46DB-8969-9F6C57C9AD03}" srcOrd="0" destOrd="0" presId="urn:microsoft.com/office/officeart/2005/8/layout/process1"/>
    <dgm:cxn modelId="{5C93333F-5C67-4521-A7DD-F2991B2D8D67}" type="presOf" srcId="{3ED5B979-D72B-45C3-874E-A289371B8DB4}" destId="{17456AA1-4275-4039-8F70-273AA8D2E309}" srcOrd="0" destOrd="0" presId="urn:microsoft.com/office/officeart/2005/8/layout/process1"/>
    <dgm:cxn modelId="{AA9FF93F-2FFD-4AC8-83E2-AE0BDD2D930F}" type="presOf" srcId="{F5957F60-CB03-4506-BE67-58AF21A00557}" destId="{BC24355A-689F-451A-992E-C87C1142CB92}" srcOrd="1" destOrd="0" presId="urn:microsoft.com/office/officeart/2005/8/layout/process1"/>
    <dgm:cxn modelId="{406A9B43-16D4-4F1C-8603-A35092D795A4}" type="presOf" srcId="{F5957F60-CB03-4506-BE67-58AF21A00557}" destId="{37CAE842-5112-4349-92E9-0512EBE351F0}" srcOrd="0" destOrd="0" presId="urn:microsoft.com/office/officeart/2005/8/layout/process1"/>
    <dgm:cxn modelId="{E1A32B71-A4EE-45DA-A998-2AE13613ED6F}" srcId="{3ED5B979-D72B-45C3-874E-A289371B8DB4}" destId="{F87F984E-7F89-493F-A31A-4E52C18412D5}" srcOrd="3" destOrd="0" parTransId="{75803E37-D391-435D-8930-BE59451AB627}" sibTransId="{F5957F60-CB03-4506-BE67-58AF21A00557}"/>
    <dgm:cxn modelId="{B19A2875-33CF-45E7-976F-A9937EF502F2}" srcId="{3ED5B979-D72B-45C3-874E-A289371B8DB4}" destId="{6628393D-5371-4F4F-80F3-8C89EBBD233B}" srcOrd="0" destOrd="0" parTransId="{BBF05A46-74C9-48E8-B410-7304076109DC}" sibTransId="{B933715D-8FB8-4103-B9BA-BC664201563A}"/>
    <dgm:cxn modelId="{791C9A76-B3A8-4364-9C6E-33FA173C5B9C}" type="presOf" srcId="{E787AEE1-4DD2-4FE7-8E7C-6AD4976E0467}" destId="{95768768-BA5E-4923-A7BD-3792103DAF5C}" srcOrd="1" destOrd="0" presId="urn:microsoft.com/office/officeart/2005/8/layout/process1"/>
    <dgm:cxn modelId="{3024E558-EC42-4039-913E-8CAA55F0825F}" srcId="{3ED5B979-D72B-45C3-874E-A289371B8DB4}" destId="{8F450113-2493-4E53-89EF-8CB0EA7F7BD2}" srcOrd="2" destOrd="0" parTransId="{235B83F9-DED6-4AC1-A1E1-4E600FAF02CA}" sibTransId="{E787AEE1-4DD2-4FE7-8E7C-6AD4976E0467}"/>
    <dgm:cxn modelId="{FEA97F87-5DD3-46A2-A348-B75F4BB966C6}" srcId="{3ED5B979-D72B-45C3-874E-A289371B8DB4}" destId="{9FCD3204-BD94-4ADB-BBAC-D70BE8B3709E}" srcOrd="1" destOrd="0" parTransId="{FED58578-2B6F-4DEB-BA25-5B634B16494D}" sibTransId="{BFA30BE7-758F-4D25-8794-05FA977C3A15}"/>
    <dgm:cxn modelId="{A4F14C88-2260-4789-B4A0-B6EA3C1261C2}" type="presOf" srcId="{9FCD3204-BD94-4ADB-BBAC-D70BE8B3709E}" destId="{A3724528-8FC9-4FE1-88E0-76AB53C034C7}" srcOrd="0" destOrd="0" presId="urn:microsoft.com/office/officeart/2005/8/layout/process1"/>
    <dgm:cxn modelId="{A409B599-C6AB-4C3F-A29B-6A8613E4BD80}" type="presOf" srcId="{B933715D-8FB8-4103-B9BA-BC664201563A}" destId="{22B8C008-D31B-4909-844D-69B467C292E8}" srcOrd="0" destOrd="0" presId="urn:microsoft.com/office/officeart/2005/8/layout/process1"/>
    <dgm:cxn modelId="{C6E423A4-E4B0-403C-BBFC-3B4B831FF9ED}" type="presOf" srcId="{F87F984E-7F89-493F-A31A-4E52C18412D5}" destId="{85AB2E17-198D-4A52-9BB6-DEB0A91B20B9}" srcOrd="0" destOrd="0" presId="urn:microsoft.com/office/officeart/2005/8/layout/process1"/>
    <dgm:cxn modelId="{53F24FE6-2DE1-4F13-88A5-1E3F3A4E8072}" type="presOf" srcId="{BFA30BE7-758F-4D25-8794-05FA977C3A15}" destId="{4F2AD5D4-A84B-4E74-BE57-A71F08BC8D6A}" srcOrd="1" destOrd="0" presId="urn:microsoft.com/office/officeart/2005/8/layout/process1"/>
    <dgm:cxn modelId="{C9F10FCC-8A39-437A-94E1-A13E19EAA2F7}" type="presOf" srcId="{E787AEE1-4DD2-4FE7-8E7C-6AD4976E0467}" destId="{29EFE769-D106-43E7-9254-0C4377BC53A9}" srcOrd="0" destOrd="0" presId="urn:microsoft.com/office/officeart/2005/8/layout/process1"/>
    <dgm:cxn modelId="{8E02CACC-EB91-480D-84F2-20199409CE82}" type="presOf" srcId="{B933715D-8FB8-4103-B9BA-BC664201563A}" destId="{882DF0A3-B581-430E-BA16-5F0F694F5F8C}" srcOrd="1" destOrd="0" presId="urn:microsoft.com/office/officeart/2005/8/layout/process1"/>
    <dgm:cxn modelId="{25EAD8EC-599F-45B4-B278-76FC00DED5F1}" type="presOf" srcId="{6628393D-5371-4F4F-80F3-8C89EBBD233B}" destId="{24E51F94-8513-41A2-91D6-F1ED5F525B23}" srcOrd="0" destOrd="0" presId="urn:microsoft.com/office/officeart/2005/8/layout/process1"/>
    <dgm:cxn modelId="{9C6C82CD-0305-4CCE-8FF8-3B48BE7F3712}" srcId="{3ED5B979-D72B-45C3-874E-A289371B8DB4}" destId="{929C795D-7378-4453-B609-BB7C3255AB71}" srcOrd="4" destOrd="0" parTransId="{138D243A-505A-4BDC-BC66-F2E08247B94D}" sibTransId="{7B3D509A-0A69-4575-ADC4-10536D34EC65}"/>
    <dgm:cxn modelId="{371506FC-8E64-4AA7-B82C-8991715CBCD9}" type="presOf" srcId="{BFA30BE7-758F-4D25-8794-05FA977C3A15}" destId="{560EAE87-9DE9-4606-8496-ABB57B23EE52}" srcOrd="0" destOrd="0" presId="urn:microsoft.com/office/officeart/2005/8/layout/process1"/>
    <dgm:cxn modelId="{A9E477FE-146E-4AB6-AF53-D19217EDEA34}" type="presOf" srcId="{929C795D-7378-4453-B609-BB7C3255AB71}" destId="{6310947A-B71C-4057-B38C-7DD976778155}" srcOrd="0" destOrd="0" presId="urn:microsoft.com/office/officeart/2005/8/layout/process1"/>
    <dgm:cxn modelId="{5DD10F57-6681-4B41-A907-01DEDE893AAB}" type="presParOf" srcId="{17456AA1-4275-4039-8F70-273AA8D2E309}" destId="{24E51F94-8513-41A2-91D6-F1ED5F525B23}" srcOrd="0" destOrd="0" presId="urn:microsoft.com/office/officeart/2005/8/layout/process1"/>
    <dgm:cxn modelId="{EB792BE7-0A10-4FC6-8BC7-66627ACA00E4}" type="presParOf" srcId="{17456AA1-4275-4039-8F70-273AA8D2E309}" destId="{22B8C008-D31B-4909-844D-69B467C292E8}" srcOrd="1" destOrd="0" presId="urn:microsoft.com/office/officeart/2005/8/layout/process1"/>
    <dgm:cxn modelId="{A4736722-A312-4D18-A21A-2B42106788B7}" type="presParOf" srcId="{22B8C008-D31B-4909-844D-69B467C292E8}" destId="{882DF0A3-B581-430E-BA16-5F0F694F5F8C}" srcOrd="0" destOrd="0" presId="urn:microsoft.com/office/officeart/2005/8/layout/process1"/>
    <dgm:cxn modelId="{73DA5D95-4FC9-491E-B752-6389EAD381C1}" type="presParOf" srcId="{17456AA1-4275-4039-8F70-273AA8D2E309}" destId="{A3724528-8FC9-4FE1-88E0-76AB53C034C7}" srcOrd="2" destOrd="0" presId="urn:microsoft.com/office/officeart/2005/8/layout/process1"/>
    <dgm:cxn modelId="{6B60F9D1-E1FD-467E-845F-DD1DF9EAC19E}" type="presParOf" srcId="{17456AA1-4275-4039-8F70-273AA8D2E309}" destId="{560EAE87-9DE9-4606-8496-ABB57B23EE52}" srcOrd="3" destOrd="0" presId="urn:microsoft.com/office/officeart/2005/8/layout/process1"/>
    <dgm:cxn modelId="{D9985F79-21F8-4DD1-A5F5-173C45B19597}" type="presParOf" srcId="{560EAE87-9DE9-4606-8496-ABB57B23EE52}" destId="{4F2AD5D4-A84B-4E74-BE57-A71F08BC8D6A}" srcOrd="0" destOrd="0" presId="urn:microsoft.com/office/officeart/2005/8/layout/process1"/>
    <dgm:cxn modelId="{C3926CA2-F512-41A0-8D17-AF7514BB9744}" type="presParOf" srcId="{17456AA1-4275-4039-8F70-273AA8D2E309}" destId="{321135CE-F257-46DB-8969-9F6C57C9AD03}" srcOrd="4" destOrd="0" presId="urn:microsoft.com/office/officeart/2005/8/layout/process1"/>
    <dgm:cxn modelId="{82E88648-65E2-40CA-AC54-D0AAB22544A2}" type="presParOf" srcId="{17456AA1-4275-4039-8F70-273AA8D2E309}" destId="{29EFE769-D106-43E7-9254-0C4377BC53A9}" srcOrd="5" destOrd="0" presId="urn:microsoft.com/office/officeart/2005/8/layout/process1"/>
    <dgm:cxn modelId="{59271A32-6D0F-430E-A750-1F0FF259A7CB}" type="presParOf" srcId="{29EFE769-D106-43E7-9254-0C4377BC53A9}" destId="{95768768-BA5E-4923-A7BD-3792103DAF5C}" srcOrd="0" destOrd="0" presId="urn:microsoft.com/office/officeart/2005/8/layout/process1"/>
    <dgm:cxn modelId="{010216E9-78AD-478E-9336-2DDAFC19D1DA}" type="presParOf" srcId="{17456AA1-4275-4039-8F70-273AA8D2E309}" destId="{85AB2E17-198D-4A52-9BB6-DEB0A91B20B9}" srcOrd="6" destOrd="0" presId="urn:microsoft.com/office/officeart/2005/8/layout/process1"/>
    <dgm:cxn modelId="{43B515E9-176A-4006-B338-95C79DC237D7}" type="presParOf" srcId="{17456AA1-4275-4039-8F70-273AA8D2E309}" destId="{37CAE842-5112-4349-92E9-0512EBE351F0}" srcOrd="7" destOrd="0" presId="urn:microsoft.com/office/officeart/2005/8/layout/process1"/>
    <dgm:cxn modelId="{2BF5A17E-8D3E-4052-AC14-162538E5EC74}" type="presParOf" srcId="{37CAE842-5112-4349-92E9-0512EBE351F0}" destId="{BC24355A-689F-451A-992E-C87C1142CB92}" srcOrd="0" destOrd="0" presId="urn:microsoft.com/office/officeart/2005/8/layout/process1"/>
    <dgm:cxn modelId="{EC20DDF0-1E0C-4510-8863-A743FC1D8F43}" type="presParOf" srcId="{17456AA1-4275-4039-8F70-273AA8D2E309}" destId="{6310947A-B71C-4057-B38C-7DD97677815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51F94-8513-41A2-91D6-F1ED5F525B23}">
      <dsp:nvSpPr>
        <dsp:cNvPr id="0" name=""/>
        <dsp:cNvSpPr/>
      </dsp:nvSpPr>
      <dsp:spPr>
        <a:xfrm>
          <a:off x="4407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Coleta</a:t>
          </a:r>
        </a:p>
      </dsp:txBody>
      <dsp:txXfrm>
        <a:off x="28416" y="2500757"/>
        <a:ext cx="1318167" cy="771693"/>
      </dsp:txXfrm>
    </dsp:sp>
    <dsp:sp modelId="{22B8C008-D31B-4909-844D-69B467C292E8}">
      <dsp:nvSpPr>
        <dsp:cNvPr id="0" name=""/>
        <dsp:cNvSpPr/>
      </dsp:nvSpPr>
      <dsp:spPr>
        <a:xfrm>
          <a:off x="1507211" y="271719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1507211" y="2784960"/>
        <a:ext cx="202742" cy="203288"/>
      </dsp:txXfrm>
    </dsp:sp>
    <dsp:sp modelId="{A3724528-8FC9-4FE1-88E0-76AB53C034C7}">
      <dsp:nvSpPr>
        <dsp:cNvPr id="0" name=""/>
        <dsp:cNvSpPr/>
      </dsp:nvSpPr>
      <dsp:spPr>
        <a:xfrm>
          <a:off x="1917067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Seleção de variáveis</a:t>
          </a:r>
        </a:p>
      </dsp:txBody>
      <dsp:txXfrm>
        <a:off x="1941076" y="2500757"/>
        <a:ext cx="1318167" cy="771693"/>
      </dsp:txXfrm>
    </dsp:sp>
    <dsp:sp modelId="{560EAE87-9DE9-4606-8496-ABB57B23EE52}">
      <dsp:nvSpPr>
        <dsp:cNvPr id="0" name=""/>
        <dsp:cNvSpPr/>
      </dsp:nvSpPr>
      <dsp:spPr>
        <a:xfrm>
          <a:off x="3419871" y="271719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3419871" y="2784960"/>
        <a:ext cx="202742" cy="203288"/>
      </dsp:txXfrm>
    </dsp:sp>
    <dsp:sp modelId="{321135CE-F257-46DB-8969-9F6C57C9AD03}">
      <dsp:nvSpPr>
        <dsp:cNvPr id="0" name=""/>
        <dsp:cNvSpPr/>
      </dsp:nvSpPr>
      <dsp:spPr>
        <a:xfrm>
          <a:off x="3829727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Análise de regressão</a:t>
          </a:r>
        </a:p>
      </dsp:txBody>
      <dsp:txXfrm>
        <a:off x="3853736" y="2500757"/>
        <a:ext cx="1318167" cy="771693"/>
      </dsp:txXfrm>
    </dsp:sp>
    <dsp:sp modelId="{29EFE769-D106-43E7-9254-0C4377BC53A9}">
      <dsp:nvSpPr>
        <dsp:cNvPr id="0" name=""/>
        <dsp:cNvSpPr/>
      </dsp:nvSpPr>
      <dsp:spPr>
        <a:xfrm>
          <a:off x="5332532" y="271719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5332532" y="2784960"/>
        <a:ext cx="202742" cy="203288"/>
      </dsp:txXfrm>
    </dsp:sp>
    <dsp:sp modelId="{85AB2E17-198D-4A52-9BB6-DEB0A91B20B9}">
      <dsp:nvSpPr>
        <dsp:cNvPr id="0" name=""/>
        <dsp:cNvSpPr/>
      </dsp:nvSpPr>
      <dsp:spPr>
        <a:xfrm>
          <a:off x="5742387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Análise espacial</a:t>
          </a:r>
        </a:p>
      </dsp:txBody>
      <dsp:txXfrm>
        <a:off x="5766396" y="2500757"/>
        <a:ext cx="1318167" cy="771693"/>
      </dsp:txXfrm>
    </dsp:sp>
    <dsp:sp modelId="{37CAE842-5112-4349-92E9-0512EBE351F0}">
      <dsp:nvSpPr>
        <dsp:cNvPr id="0" name=""/>
        <dsp:cNvSpPr/>
      </dsp:nvSpPr>
      <dsp:spPr>
        <a:xfrm>
          <a:off x="7245192" y="2717197"/>
          <a:ext cx="289631" cy="338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7245192" y="2784960"/>
        <a:ext cx="202742" cy="203288"/>
      </dsp:txXfrm>
    </dsp:sp>
    <dsp:sp modelId="{6310947A-B71C-4057-B38C-7DD976778155}">
      <dsp:nvSpPr>
        <dsp:cNvPr id="0" name=""/>
        <dsp:cNvSpPr/>
      </dsp:nvSpPr>
      <dsp:spPr>
        <a:xfrm>
          <a:off x="7655048" y="2476748"/>
          <a:ext cx="1366185" cy="81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Análise de cluster</a:t>
          </a:r>
        </a:p>
      </dsp:txBody>
      <dsp:txXfrm>
        <a:off x="7679057" y="2500757"/>
        <a:ext cx="1318167" cy="77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AB58-5510-4785-91F7-FEC97DA0A058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B0EA3-2592-4818-9489-5877D100A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3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utilizando-se de variáveis </a:t>
            </a:r>
            <a:r>
              <a:rPr lang="pt-BR" dirty="0" err="1"/>
              <a:t>socio-econômicas</a:t>
            </a:r>
            <a:r>
              <a:rPr lang="pt-BR" dirty="0"/>
              <a:t> e referentes aos resultados da eleição.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B0EA3-2592-4818-9489-5877D100AC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6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Quantidade de votos recebidos por deputados do partido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B0EA3-2592-4818-9489-5877D100AC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Quantidade de votos recebidos por deputados do partido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B0EA3-2592-4818-9489-5877D100AC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41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6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19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32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4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5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0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A815ED-E26A-4539-B5CA-073B1B83A51C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42C5D3-8F7D-4AA3-80E4-590D96593B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1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7DAC-2F4A-4AB6-9D11-799E7CC3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 dirty="0"/>
              <a:t>Desempenho do Partido Novo nas eleições presidenciais de 2018</a:t>
            </a:r>
          </a:p>
        </p:txBody>
      </p:sp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96DB8E75-4164-4739-B997-B9BA50765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58" y="5173183"/>
            <a:ext cx="3200400" cy="1162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4BD5EE8-327C-4AA6-AF06-8121E77D6DE7}"/>
              </a:ext>
            </a:extLst>
          </p:cNvPr>
          <p:cNvSpPr txBox="1"/>
          <p:nvPr/>
        </p:nvSpPr>
        <p:spPr>
          <a:xfrm>
            <a:off x="1184988" y="456266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Afonso Machado</a:t>
            </a:r>
          </a:p>
          <a:p>
            <a:r>
              <a:rPr lang="pt-BR" dirty="0" err="1"/>
              <a:t>Áquila</a:t>
            </a:r>
            <a:r>
              <a:rPr lang="pt-BR" dirty="0"/>
              <a:t> Estevão</a:t>
            </a:r>
          </a:p>
          <a:p>
            <a:r>
              <a:rPr lang="pt-BR" dirty="0"/>
              <a:t>Felipe Gontijo</a:t>
            </a:r>
          </a:p>
          <a:p>
            <a:r>
              <a:rPr lang="pt-BR" dirty="0"/>
              <a:t>Marcos Bezerra</a:t>
            </a:r>
          </a:p>
        </p:txBody>
      </p:sp>
    </p:spTree>
    <p:extLst>
      <p:ext uri="{BB962C8B-B14F-4D97-AF65-F5344CB8AC3E}">
        <p14:creationId xmlns:p14="http://schemas.microsoft.com/office/powerpoint/2010/main" val="51110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67EE-1011-4C00-B1FB-C255C028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4D2B0-ACE8-4C6D-8FEA-D4A1ECC3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2468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 Onde a pesquisa será realizada?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C8C5D53-1473-4B5B-94C4-3C21809F4122}"/>
              </a:ext>
            </a:extLst>
          </p:cNvPr>
          <p:cNvSpPr txBox="1">
            <a:spLocks/>
          </p:cNvSpPr>
          <p:nvPr/>
        </p:nvSpPr>
        <p:spPr>
          <a:xfrm>
            <a:off x="838200" y="2523029"/>
            <a:ext cx="10515600" cy="396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eleição de 2018 marcou o início da participação do partido Novo no processo eleitoral brasileiro. A partir de dados municipais para todo o Brasil, deseja-se entender as características dos eleitores do partido.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77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6C67C-89C2-4DBE-8AFF-F93E7B65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3AFEC-E44D-4BDE-885B-6EDDF5EB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639"/>
            <a:ext cx="10515600" cy="349032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Como aprimorar o desempenho do partido Novo nas próximas eleições a partir da definição de critérios que são importantes para suportar a expansão do partido?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132D5A0-029F-4366-8F55-DD968F0067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Pergunta do problema</a:t>
            </a:r>
          </a:p>
        </p:txBody>
      </p:sp>
    </p:spTree>
    <p:extLst>
      <p:ext uri="{BB962C8B-B14F-4D97-AF65-F5344CB8AC3E}">
        <p14:creationId xmlns:p14="http://schemas.microsoft.com/office/powerpoint/2010/main" val="18207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9864-EDB3-4597-BDBF-920CB538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BDAD8-A895-436F-8AE4-708B381B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031"/>
            <a:ext cx="10515600" cy="36539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- Analisar as eleições de 2018</a:t>
            </a:r>
          </a:p>
          <a:p>
            <a:pPr marL="0" indent="0">
              <a:buNone/>
            </a:pPr>
            <a:r>
              <a:rPr lang="pt-BR" dirty="0"/>
              <a:t>- Compreender o perfil dos eleitores do Novo em 2018</a:t>
            </a:r>
          </a:p>
          <a:p>
            <a:pPr marL="0" indent="0">
              <a:buNone/>
            </a:pPr>
            <a:r>
              <a:rPr lang="pt-BR" dirty="0"/>
              <a:t>- Traçar estratégias para o partido para as próximas eleições</a:t>
            </a:r>
          </a:p>
          <a:p>
            <a:pPr marL="0" indent="0">
              <a:buNone/>
            </a:pPr>
            <a:r>
              <a:rPr lang="pt-BR" dirty="0"/>
              <a:t>- Verificar o impacto geográfico na escolha do candidato do partido</a:t>
            </a:r>
          </a:p>
          <a:p>
            <a:pPr marL="0" indent="0">
              <a:buNone/>
            </a:pPr>
            <a:r>
              <a:rPr lang="pt-BR" dirty="0"/>
              <a:t>- Verificar existência de clusters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87F9D7C-545A-4468-9F0F-7AD2290313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Objetivos gerais e 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69926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EC57-9F80-4529-AFA7-372B7F03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DF224D-27C7-482B-8846-084308A4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030"/>
            <a:ext cx="10515600" cy="3653932"/>
          </a:xfrm>
        </p:spPr>
        <p:txBody>
          <a:bodyPr/>
          <a:lstStyle/>
          <a:p>
            <a:pPr>
              <a:buFontTx/>
              <a:buChar char="-"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063D1F8-7B62-44D3-A675-871CF53A58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Artigos científicos</a:t>
            </a:r>
          </a:p>
        </p:txBody>
      </p:sp>
    </p:spTree>
    <p:extLst>
      <p:ext uri="{BB962C8B-B14F-4D97-AF65-F5344CB8AC3E}">
        <p14:creationId xmlns:p14="http://schemas.microsoft.com/office/powerpoint/2010/main" val="5645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27A40-B371-4278-A67F-E9A3372E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770E2-85E7-4367-9EA0-6E2E2143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529"/>
            <a:ext cx="10515600" cy="4091233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/>
              <a:t>Renda per capita,</a:t>
            </a:r>
          </a:p>
          <a:p>
            <a:pPr>
              <a:buFontTx/>
              <a:buChar char="-"/>
            </a:pPr>
            <a:r>
              <a:rPr lang="pt-BR" dirty="0"/>
              <a:t>idade,</a:t>
            </a:r>
          </a:p>
          <a:p>
            <a:pPr>
              <a:buFontTx/>
              <a:buChar char="-"/>
            </a:pPr>
            <a:r>
              <a:rPr lang="pt-BR" dirty="0"/>
              <a:t>escolaridade,</a:t>
            </a:r>
          </a:p>
          <a:p>
            <a:pPr>
              <a:buFontTx/>
              <a:buChar char="-"/>
            </a:pPr>
            <a:r>
              <a:rPr lang="pt-BR" dirty="0"/>
              <a:t>acesso a internet,</a:t>
            </a:r>
          </a:p>
          <a:p>
            <a:pPr>
              <a:buFontTx/>
              <a:buChar char="-"/>
            </a:pPr>
            <a:r>
              <a:rPr lang="pt-BR" dirty="0"/>
              <a:t>quantidade de candidatos a deputado do partido para o estado</a:t>
            </a:r>
          </a:p>
          <a:p>
            <a:pPr>
              <a:buFontTx/>
              <a:buChar char="-"/>
            </a:pPr>
            <a:r>
              <a:rPr lang="pt-BR" dirty="0"/>
              <a:t>Número de afiliados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4F09652-D517-4736-BEA8-69A83D951F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Variáveis que formam 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37102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27A40-B371-4278-A67F-E9A3372E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770E2-85E7-4367-9EA0-6E2E2143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529"/>
            <a:ext cx="10515600" cy="4091233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/>
              <a:t>Regressão múltipla,</a:t>
            </a:r>
          </a:p>
          <a:p>
            <a:pPr>
              <a:buFontTx/>
              <a:buChar char="-"/>
            </a:pPr>
            <a:r>
              <a:rPr lang="pt-BR" dirty="0"/>
              <a:t>Análise espacial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4F09652-D517-4736-BEA8-69A83D951F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Técnicas estatísticas utilizadas</a:t>
            </a:r>
          </a:p>
        </p:txBody>
      </p:sp>
    </p:spTree>
    <p:extLst>
      <p:ext uri="{BB962C8B-B14F-4D97-AF65-F5344CB8AC3E}">
        <p14:creationId xmlns:p14="http://schemas.microsoft.com/office/powerpoint/2010/main" val="60410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D9D80-0E8F-42A3-A9FC-822B378E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FF35D18-D151-41A1-8983-396DF40184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6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Metodologia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B257C6-9BF8-42FE-B72E-FBD465E55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801593"/>
              </p:ext>
            </p:extLst>
          </p:nvPr>
        </p:nvGraphicFramePr>
        <p:xfrm>
          <a:off x="1164733" y="813934"/>
          <a:ext cx="9025641" cy="57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75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233</Words>
  <Application>Microsoft Office PowerPoint</Application>
  <PresentationFormat>Widescreen</PresentationFormat>
  <Paragraphs>45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Desempenho do Partido Novo nas eleições presidenciais de 2018</vt:lpstr>
      <vt:lpstr>Contexto</vt:lpstr>
      <vt:lpstr>Contexto</vt:lpstr>
      <vt:lpstr>Contexto</vt:lpstr>
      <vt:lpstr>Contexto</vt:lpstr>
      <vt:lpstr>Base de dados</vt:lpstr>
      <vt:lpstr>Base de dados</vt:lpstr>
      <vt:lpstr>Referencial Teórico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Gontijo Fonseca</dc:creator>
  <cp:lastModifiedBy>Afonso Machado</cp:lastModifiedBy>
  <cp:revision>14</cp:revision>
  <dcterms:created xsi:type="dcterms:W3CDTF">2020-05-19T22:11:53Z</dcterms:created>
  <dcterms:modified xsi:type="dcterms:W3CDTF">2020-05-25T17:35:38Z</dcterms:modified>
</cp:coreProperties>
</file>