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71" r:id="rId9"/>
    <p:sldId id="264" r:id="rId10"/>
    <p:sldId id="265" r:id="rId11"/>
    <p:sldId id="270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2720E-05A9-40F3-8687-949BA82136F5}" type="datetimeFigureOut">
              <a:rPr lang="pt-BR" smtClean="0"/>
              <a:t>07/04/2021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0E6AF-D7DE-4356-90B0-A7DB039DD0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9215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2720E-05A9-40F3-8687-949BA82136F5}" type="datetimeFigureOut">
              <a:rPr lang="pt-BR" smtClean="0"/>
              <a:t>07/04/2021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0E6AF-D7DE-4356-90B0-A7DB039DD0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8741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2720E-05A9-40F3-8687-949BA82136F5}" type="datetimeFigureOut">
              <a:rPr lang="pt-BR" smtClean="0"/>
              <a:t>07/04/2021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0E6AF-D7DE-4356-90B0-A7DB039DD0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4356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2720E-05A9-40F3-8687-949BA82136F5}" type="datetimeFigureOut">
              <a:rPr lang="pt-BR" smtClean="0"/>
              <a:t>07/04/2021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0E6AF-D7DE-4356-90B0-A7DB039DD0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6740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2720E-05A9-40F3-8687-949BA82136F5}" type="datetimeFigureOut">
              <a:rPr lang="pt-BR" smtClean="0"/>
              <a:t>07/04/2021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0E6AF-D7DE-4356-90B0-A7DB039DD0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3496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2720E-05A9-40F3-8687-949BA82136F5}" type="datetimeFigureOut">
              <a:rPr lang="pt-BR" smtClean="0"/>
              <a:t>07/04/2021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0E6AF-D7DE-4356-90B0-A7DB039DD0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3492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2720E-05A9-40F3-8687-949BA82136F5}" type="datetimeFigureOut">
              <a:rPr lang="pt-BR" smtClean="0"/>
              <a:t>07/04/2021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0E6AF-D7DE-4356-90B0-A7DB039DD0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0990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2720E-05A9-40F3-8687-949BA82136F5}" type="datetimeFigureOut">
              <a:rPr lang="pt-BR" smtClean="0"/>
              <a:t>07/04/2021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0E6AF-D7DE-4356-90B0-A7DB039DD0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3661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2720E-05A9-40F3-8687-949BA82136F5}" type="datetimeFigureOut">
              <a:rPr lang="pt-BR" smtClean="0"/>
              <a:t>07/04/2021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0E6AF-D7DE-4356-90B0-A7DB039DD0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6696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2720E-05A9-40F3-8687-949BA82136F5}" type="datetimeFigureOut">
              <a:rPr lang="pt-BR" smtClean="0"/>
              <a:t>07/04/2021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0E6AF-D7DE-4356-90B0-A7DB039DD0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1096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2720E-05A9-40F3-8687-949BA82136F5}" type="datetimeFigureOut">
              <a:rPr lang="pt-BR" smtClean="0"/>
              <a:t>07/04/2021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0E6AF-D7DE-4356-90B0-A7DB039DD0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356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02720E-05A9-40F3-8687-949BA82136F5}" type="datetimeFigureOut">
              <a:rPr lang="pt-BR" smtClean="0"/>
              <a:t>07/04/2021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0E6AF-D7DE-4356-90B0-A7DB039DD0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9101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2630905" y="1411705"/>
            <a:ext cx="778841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Escolher 7 imagens, </a:t>
            </a:r>
            <a:r>
              <a:rPr lang="pt-BR" dirty="0" err="1"/>
              <a:t>jpg</a:t>
            </a:r>
            <a:r>
              <a:rPr lang="pt-BR" dirty="0"/>
              <a:t>  sendo 6 com as faces de um dado e 1 com uma caveira...</a:t>
            </a:r>
          </a:p>
          <a:p>
            <a:endParaRPr lang="pt-BR" dirty="0"/>
          </a:p>
          <a:p>
            <a:r>
              <a:rPr lang="pt-BR" dirty="0"/>
              <a:t>As imagens precisam ser de 60X60 pixels...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 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762" y="2724238"/>
            <a:ext cx="4990476" cy="1409524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2759242" y="4796589"/>
            <a:ext cx="7306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Salvar as imagens com os nomes : 0.jpg, 1.jpg, 2.jpg, 3.jpg, 4.jpg, 5.jpg, 6.jpg</a:t>
            </a:r>
          </a:p>
        </p:txBody>
      </p:sp>
    </p:spTree>
    <p:extLst>
      <p:ext uri="{BB962C8B-B14F-4D97-AF65-F5344CB8AC3E}">
        <p14:creationId xmlns:p14="http://schemas.microsoft.com/office/powerpoint/2010/main" val="40080756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/>
          <a:srcRect l="5473" t="7431" r="28446" b="17326"/>
          <a:stretch/>
        </p:blipFill>
        <p:spPr>
          <a:xfrm>
            <a:off x="1482810" y="210065"/>
            <a:ext cx="8056606" cy="5733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709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9321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/>
          <a:srcRect l="5394" t="7106" r="6447" b="10789"/>
          <a:stretch/>
        </p:blipFill>
        <p:spPr>
          <a:xfrm>
            <a:off x="770021" y="401052"/>
            <a:ext cx="10748211" cy="6256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864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/>
          <a:srcRect l="18947" t="7737" r="11316" b="16895"/>
          <a:stretch/>
        </p:blipFill>
        <p:spPr>
          <a:xfrm>
            <a:off x="641683" y="0"/>
            <a:ext cx="10042359" cy="6783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086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/>
          <a:srcRect l="6711" t="7947" r="22105" b="32684"/>
          <a:stretch/>
        </p:blipFill>
        <p:spPr>
          <a:xfrm>
            <a:off x="770020" y="336882"/>
            <a:ext cx="11017742" cy="5743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794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/>
          <a:srcRect l="6317" t="7316" r="16184" b="18579"/>
          <a:stretch/>
        </p:blipFill>
        <p:spPr>
          <a:xfrm>
            <a:off x="561473" y="352925"/>
            <a:ext cx="10603832" cy="6337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769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/>
          <p:cNvGrpSpPr/>
          <p:nvPr/>
        </p:nvGrpSpPr>
        <p:grpSpPr>
          <a:xfrm>
            <a:off x="1732547" y="0"/>
            <a:ext cx="8053137" cy="6858000"/>
            <a:chOff x="1732547" y="0"/>
            <a:chExt cx="8053137" cy="6858000"/>
          </a:xfrm>
        </p:grpSpPr>
        <p:pic>
          <p:nvPicPr>
            <p:cNvPr id="2" name="Imagem 1"/>
            <p:cNvPicPr>
              <a:picLocks noChangeAspect="1"/>
            </p:cNvPicPr>
            <p:nvPr/>
          </p:nvPicPr>
          <p:blipFill rotWithShape="1">
            <a:blip r:embed="rId2"/>
            <a:srcRect l="5658" t="7737" r="42237" b="17105"/>
            <a:stretch/>
          </p:blipFill>
          <p:spPr>
            <a:xfrm>
              <a:off x="2614862" y="0"/>
              <a:ext cx="7170822" cy="6464607"/>
            </a:xfrm>
            <a:prstGeom prst="rect">
              <a:avLst/>
            </a:prstGeom>
          </p:spPr>
        </p:pic>
        <p:sp>
          <p:nvSpPr>
            <p:cNvPr id="3" name="Elipse 2"/>
            <p:cNvSpPr/>
            <p:nvPr/>
          </p:nvSpPr>
          <p:spPr>
            <a:xfrm>
              <a:off x="1732547" y="3673642"/>
              <a:ext cx="3657600" cy="3184358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808260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/>
          <p:cNvGrpSpPr/>
          <p:nvPr/>
        </p:nvGrpSpPr>
        <p:grpSpPr>
          <a:xfrm>
            <a:off x="1500554" y="515816"/>
            <a:ext cx="10131412" cy="6072554"/>
            <a:chOff x="1500554" y="515816"/>
            <a:chExt cx="10131412" cy="6072554"/>
          </a:xfrm>
        </p:grpSpPr>
        <p:pic>
          <p:nvPicPr>
            <p:cNvPr id="2" name="Imagem 1"/>
            <p:cNvPicPr>
              <a:picLocks noChangeAspect="1"/>
            </p:cNvPicPr>
            <p:nvPr/>
          </p:nvPicPr>
          <p:blipFill rotWithShape="1">
            <a:blip r:embed="rId2"/>
            <a:srcRect l="19615" t="12385" r="18461" b="28230"/>
            <a:stretch/>
          </p:blipFill>
          <p:spPr>
            <a:xfrm>
              <a:off x="1500554" y="515816"/>
              <a:ext cx="10131412" cy="6072554"/>
            </a:xfrm>
            <a:prstGeom prst="rect">
              <a:avLst/>
            </a:prstGeom>
          </p:spPr>
        </p:pic>
        <p:sp>
          <p:nvSpPr>
            <p:cNvPr id="3" name="Elipse 2"/>
            <p:cNvSpPr/>
            <p:nvPr/>
          </p:nvSpPr>
          <p:spPr>
            <a:xfrm>
              <a:off x="2693839" y="1922585"/>
              <a:ext cx="4808929" cy="1137138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215320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l="5980" t="6459" r="13141" b="19919"/>
          <a:stretch/>
        </p:blipFill>
        <p:spPr>
          <a:xfrm>
            <a:off x="1198605" y="457201"/>
            <a:ext cx="9860691" cy="5609967"/>
          </a:xfrm>
          <a:prstGeom prst="rect">
            <a:avLst/>
          </a:prstGeom>
        </p:spPr>
      </p:pic>
      <p:sp>
        <p:nvSpPr>
          <p:cNvPr id="5" name="Elipse 4"/>
          <p:cNvSpPr/>
          <p:nvPr/>
        </p:nvSpPr>
        <p:spPr>
          <a:xfrm>
            <a:off x="10588632" y="5202194"/>
            <a:ext cx="235887" cy="24681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8974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/>
          <a:srcRect l="11554" t="8081" r="15879" b="16837"/>
          <a:stretch/>
        </p:blipFill>
        <p:spPr>
          <a:xfrm>
            <a:off x="753762" y="494271"/>
            <a:ext cx="8847438" cy="5721179"/>
          </a:xfrm>
          <a:prstGeom prst="rect">
            <a:avLst/>
          </a:prstGeom>
        </p:spPr>
      </p:pic>
      <p:cxnSp>
        <p:nvCxnSpPr>
          <p:cNvPr id="4" name="Conector de Seta Reta 3"/>
          <p:cNvCxnSpPr/>
          <p:nvPr/>
        </p:nvCxnSpPr>
        <p:spPr>
          <a:xfrm flipH="1" flipV="1">
            <a:off x="2928551" y="3101546"/>
            <a:ext cx="4683211" cy="2780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ixaDeTexto 4"/>
          <p:cNvSpPr txBox="1"/>
          <p:nvPr/>
        </p:nvSpPr>
        <p:spPr>
          <a:xfrm>
            <a:off x="2533135" y="5494635"/>
            <a:ext cx="1679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Para todas 0.jpg</a:t>
            </a:r>
          </a:p>
        </p:txBody>
      </p:sp>
    </p:spTree>
    <p:extLst>
      <p:ext uri="{BB962C8B-B14F-4D97-AF65-F5344CB8AC3E}">
        <p14:creationId xmlns:p14="http://schemas.microsoft.com/office/powerpoint/2010/main" val="4590473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67</Words>
  <Application>Microsoft Office PowerPoint</Application>
  <PresentationFormat>Widescreen</PresentationFormat>
  <Paragraphs>9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</dc:title>
  <dc:creator>FABIO LUIZ LETTIERI DA COSTA</dc:creator>
  <cp:lastModifiedBy>Fabio Luiz Lettieri da Costa</cp:lastModifiedBy>
  <cp:revision>6</cp:revision>
  <dcterms:created xsi:type="dcterms:W3CDTF">2018-04-25T00:08:38Z</dcterms:created>
  <dcterms:modified xsi:type="dcterms:W3CDTF">2021-04-07T13:11:01Z</dcterms:modified>
</cp:coreProperties>
</file>