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2C25D-90E7-48DD-98E7-CD1EC47B3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84A22-DBE8-4586-8E81-9F2248091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AA703-BA8C-4702-BE4B-A072789B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847D0-F09A-4D60-AEA6-B8B4955E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42DE3-0910-4F2F-9289-7716FEC9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61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D1150-9425-4DB7-B712-9D21C7A3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B0C3B-DD55-4D33-A8FD-85DCAD3FB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825C2-D6C5-4577-9F79-F7DF1CFB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555007-92EA-47A7-B2FE-40E66032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A156B9-99C8-4F7E-A4EF-C4CCB8D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F17878-8D4A-40FF-BC08-86135D877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B80EB0-52DD-4155-97C6-E189F83CA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418694-8BDB-494D-A2B8-2DE5AA65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6A4FA-A3B6-4713-8E30-721AB0BB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FE0847-2838-45D2-82C5-ECF81B00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1BD49-2534-4EF1-AD6D-F932D6E4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5C945-0D6C-40C0-8801-59DF6C02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3F7580-A477-4807-B0CA-1F95D966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0C3BF-6769-4DC1-83C0-72E903F0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312B1-2F01-494A-B2C2-29768326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FA76F-485C-44D0-9172-699A4938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00973-3124-4D17-B0B5-C7728007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8F355-8D25-49E6-9020-852CAFD4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2C76F-A6C3-4EB8-A159-BA5D4F4C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586A5-B96A-4947-BA89-2481035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0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2F3CE-550D-4C4B-9EFC-7CAE8D98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178FB-DED8-4B38-A82C-0DF30287A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1F391-CFD8-4519-8076-8FF377B2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0A7228-58D5-4712-9A2D-A9F1BECB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AFBF25-0BDF-47A2-9608-DDA2918C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F41F8C-4157-40F5-A96C-BF7590A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6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F96A-5354-4BA6-BACC-23A02FCF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FBC48C-C3D2-48DB-B566-00EB1D52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BBCED9-D0A7-43DB-B078-CEC40FCD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0E24C4-B663-4149-883A-08AC9C0CB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637F23-3079-4734-89B8-C0B548178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6B886B-6F44-4CCF-B6C7-C2C87809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1E8079-1363-4AF5-B13A-B321D284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B43CB8-6EF4-42B3-8FAE-FF251D50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2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AECE9-F518-46A8-8C02-4AD16B0C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C17DC9-0E03-47C3-8ED7-F72337AC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D5CEED-97F8-47CD-BFE3-8B02CCE7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AEC46F-44AB-4D6D-A3FD-7E9ED714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2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4757DF-DEFF-45F9-B9C0-06ADD957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90CDCF-A15E-460D-9269-502D2D3C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B8E923-9098-4ACB-B450-E279A82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3E5EE-EBB2-49BF-A082-F46D414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7E7CE-5E45-490B-A3E1-6EFD0A47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FAA390-A594-4D03-8F1F-AFC2C8C01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8F3EFF-C2B2-42FB-BF68-E7377141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63D415-77BF-4606-A9A4-975F51B1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1B00C-F5E1-47BD-8796-1ED2A95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9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91340-CEFD-4806-80DB-DDB7AE10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73929E-2116-4076-8DF8-E542FBFBD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7DFAF9-11B2-4ED7-B592-A94D82D2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38D662-338B-4FA2-A25C-492B7197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25FE34-A127-4EC5-A22C-E6241BFB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3C4CD5-8970-4982-BE82-D9C6E893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185164-16E2-4E8D-8937-5CAE50CC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B1C526-FFD8-43ED-B822-BCD8A0F3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A8B40-5D6F-4CA5-AB3A-48951DEF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5BED-48B0-4837-8D50-7C297E420329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B6461-C9F8-4F79-98CE-42E66FD40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F86328-860F-4C82-8531-B0B6EFD79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47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14135A-1735-440B-9F03-75831AC61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1" t="24722" r="33695" b="24819"/>
          <a:stretch/>
        </p:blipFill>
        <p:spPr>
          <a:xfrm>
            <a:off x="2305878" y="435756"/>
            <a:ext cx="6811617" cy="60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0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1A54E-6165-4B25-8AEF-0B81BA9E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-Definir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8F048A3-8D0F-4C4B-9AE9-11C8E95F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8" y="1346586"/>
            <a:ext cx="7295356" cy="55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reframes Round 2 &amp; Storyboard // Game of Thrones | ART 410 - Principles  of Interaction Design">
            <a:extLst>
              <a:ext uri="{FF2B5EF4-FFF2-40B4-BE49-F238E27FC236}">
                <a16:creationId xmlns:a16="http://schemas.microsoft.com/office/drawing/2014/main" id="{3EA87977-886A-4312-95FD-D28AF166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9" y="248479"/>
            <a:ext cx="48768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llionaire Quiz - Play the Best Millionaire Quiz Games Online">
            <a:extLst>
              <a:ext uri="{FF2B5EF4-FFF2-40B4-BE49-F238E27FC236}">
                <a16:creationId xmlns:a16="http://schemas.microsoft.com/office/drawing/2014/main" id="{30A1F20F-F09C-40AF-B117-0B8BDF54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0"/>
            <a:ext cx="9139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887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Criar -Definir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Luiz Lettieri da Costa</dc:creator>
  <cp:lastModifiedBy>Fabio Luiz Lettieri da Costa</cp:lastModifiedBy>
  <cp:revision>2</cp:revision>
  <dcterms:created xsi:type="dcterms:W3CDTF">2021-03-10T12:37:18Z</dcterms:created>
  <dcterms:modified xsi:type="dcterms:W3CDTF">2021-03-10T12:46:28Z</dcterms:modified>
</cp:coreProperties>
</file>