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7DD32B-00D9-426E-ACAC-4C329CE181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4CD267-D524-4CCE-BAFD-D918496FA9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733488-F63F-46EB-BEEE-71B0FB136FB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977F19-B4E8-448A-8432-E2C52EE20F8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567AB9-A73C-403D-B8CB-C34A8DAB16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C1E1E6-B516-4B96-A37E-BFBC31910B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8B7A14-A32E-4CCE-8E28-E399BCFE38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5B7FD9-BDE1-4F78-B049-3FE4A53088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695E98-8865-44B6-882C-6CD399C5B3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4D66E9-685F-422E-AD1B-9FA150DAFF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2D973C-C038-4D83-8793-8DB8F62CB6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CAE9D0-934A-46E9-B68B-0B4AB2558A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9D2342-8C85-4294-B488-7ED4E360CD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0F2660-6DE0-4851-B0A5-42641712B1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12FD50-6F30-4899-94D7-A9649B2B25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C2208A-82E2-442C-8234-C136B81AEBB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0A506F-B842-4C80-8EA5-B9945D94C5B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E4ADC1-2FE6-4990-B25A-3B5257657F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1E6BF3-68A5-48F8-B881-9D6D0A3F40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72549A-F086-40EE-9BBD-B305E663AB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213DD1-BA7A-4219-A8CE-57E8366B8E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4332FA-166F-405F-BFA6-EFFEA341D1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FB27D1-56A4-48E3-837B-595B36962F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965820-67CF-468E-832D-241B49FECD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3FFEF3-E274-471E-907F-4BDD4D364F43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os estilos de texto Mestres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56AA08-A195-4F04-88DC-2D8C1C107B1F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sciencedirect.com/science/article/pii/S0969699720305111?casa_token=kfvdzMKmy9oAAAAA:nxPkXCwfsus_EJN2rUfzmPNEs9W1qjjlajxtfgWOcg-BaS-cl5y0uFdL27awH5BySZaBo6W9vqY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Trabalho Sistemas Complexos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How did COVID-19 impact air transportation? A first peek through the lens of complex networks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Um resumo do artigo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Por: Afonso Cesar Lelis Brandão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Considerações Finais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Impacto significativo da COVID-19 no transporte aéreo global.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Redução da conectividade entre países e aeroportos e criação de "fronteiras virtuais".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Heterogeneidade dos padrões de conectividade entre países.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Importância da análise de redes complexas para entender o impacto da pandemia.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Necessidade de considerar fatores adicionais, como dados e fluxos de passageiros.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Análise mais completa do impacto da pandemia no transporte aéreo global.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Abordagem de sistema complexo para entender a dinâmica do transporte aéreo global.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Impacto de eventos como a pandemia de COVID-19 na dinâmica do transporte aéreo.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Considerações finais do artigo sobre o impacto da pandemia no transporte aéreo global.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Informações relevantes nas páginas 1, 2, 4 e 6 do artigo.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Crítica e Sugestões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2000"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Crítica: o artigo se concentra principalmente na análise de redes complexas e não leva em consideração outros fatores importantes que podem afetar o transporte aéreo durante a pandemia, como políticas governamentais, mudanças no comportamento do consumidor e a situação da pandemia em diferentes regiões do mundo. Além disso, o estudo não inclui dados de passageiros e fluxos de passageiros, o que pode limitar a compreensão completa do impacto da pandemia no transporte aéreo global.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Sugestão de continuidade:  incluir uma análise mais aprofundada dos fatores que afetam o transporte aéreo durante a pandemia, além da análise de redes complexas. Isso poderia incluir uma análise das políticas governamentais em diferentes países, mudanças no comportamento do consumidor e a situação da pandemia em diferentes regiões do mundo. Incluir pesos e dados de redes complexas que circundam os dados estudados, e analisar o impacto destas redes na estudada.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Referência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SUN, X.; WANDELT, S.; ZHANG, A. How did COVID-19 impact air transportation? A first peek through the lens of complex networks. Journal of Air Transport Management, v. 89, p. 101928, outubro 2020. Disponível em: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https://www.sciencedirect.com/science/article/pii/S0969699720305111?casa_token=kfvdzMKmy9oAAAAA:nxPkXCwfsus_EJN2rUfzmPNEs9W1qjjlajxtfgWOcg-BaS-cl5y0uFdL27awH5BySZaBo6W9vqY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Acesso em: 16 abr. 2023.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m 4" descr=""/>
          <p:cNvPicPr/>
          <p:nvPr/>
        </p:nvPicPr>
        <p:blipFill>
          <a:blip r:embed="rId1"/>
          <a:stretch/>
        </p:blipFill>
        <p:spPr>
          <a:xfrm>
            <a:off x="1966320" y="237600"/>
            <a:ext cx="8259120" cy="638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Objetivo do Artigo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Investigar impacto da COVID-19 no transporte aéreo global com enfoque em sistemas complexos.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Utilizar ferramentas de análise de redes para examinar indicadores operacionais e de rede complexa.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Estudar a rede global de aeroportos, a rede de países e as redes de aeroportos domésticos.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Realizar análise empírica abrangente do impacto da pandemia na aviação.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Aplicar análise de rede em múltiplas escalas para compreender a perspectiva de sistemas complexos.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Modelo do Artigo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Análise do modelo de redes complexas aplicado ao transporte aéreo global.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Inclusão da rede global de aeroportos, rede de países e redes de aeroportos domésticos.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Uso de ferramentas de análise de rede para estudar impacto da COVID-19 em sistemas complexos.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Análise empírica abrangente do impacto da pandemia na aviação.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Aplicação de análise de rede em múltiplas escalas para entender sistemas complexos.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Informações relevantes nas páginas 4, 5 e 6 do artigo.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Resultados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Resultados sobre impacto da COVID-19 no transporte aéreo global.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Redução significativa da conectividade entre países e aeroportos.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Países com alta conectividade (ex: EUA) e outros com redução drástica (Europa, América do Sul, África).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Perda média de 50% das conexões de cada aeroporto na rede global.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Conectividade eficiente ainda mais reduzida.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Criação de "fronteiras virtuais" entre grupos de aeroportos no mundo durante a pandemia.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Resultados (2)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Redução significativa do número de destinos para a maioria dos aeroportos.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Aeroportos importantes (ex: Aeroporto Internacional de Atlanta) relativamente menos afetados.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Heterogeneidade e flutuação dos padrões de conectividade entre países, dependendo da situação da COVID-19.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Possível papel da competição entre aeroportos na propagação da pandemia, apesar da redução geral da conectividade.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Informações relevantes nas páginas 1, 2, 3, 4, 6 e 7 do artigo.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m 4" descr=""/>
          <p:cNvPicPr/>
          <p:nvPr/>
        </p:nvPicPr>
        <p:blipFill>
          <a:blip r:embed="rId1"/>
          <a:stretch/>
        </p:blipFill>
        <p:spPr>
          <a:xfrm>
            <a:off x="216360" y="299160"/>
            <a:ext cx="11670480" cy="3540600"/>
          </a:xfrm>
          <a:prstGeom prst="rect">
            <a:avLst/>
          </a:prstGeom>
          <a:ln w="0">
            <a:noFill/>
          </a:ln>
        </p:spPr>
      </p:pic>
      <p:pic>
        <p:nvPicPr>
          <p:cNvPr id="94" name="Imagem 8" descr=""/>
          <p:cNvPicPr/>
          <p:nvPr/>
        </p:nvPicPr>
        <p:blipFill>
          <a:blip r:embed="rId2"/>
          <a:stretch/>
        </p:blipFill>
        <p:spPr>
          <a:xfrm>
            <a:off x="658800" y="3840480"/>
            <a:ext cx="10676880" cy="260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m 4" descr=""/>
          <p:cNvPicPr/>
          <p:nvPr/>
        </p:nvPicPr>
        <p:blipFill>
          <a:blip r:embed="rId1"/>
          <a:stretch/>
        </p:blipFill>
        <p:spPr>
          <a:xfrm>
            <a:off x="706680" y="397800"/>
            <a:ext cx="10488600" cy="3030840"/>
          </a:xfrm>
          <a:prstGeom prst="rect">
            <a:avLst/>
          </a:prstGeom>
          <a:ln w="0">
            <a:noFill/>
          </a:ln>
        </p:spPr>
      </p:pic>
      <p:pic>
        <p:nvPicPr>
          <p:cNvPr id="96" name="Imagem 6" descr=""/>
          <p:cNvPicPr/>
          <p:nvPr/>
        </p:nvPicPr>
        <p:blipFill>
          <a:blip r:embed="rId2"/>
          <a:stretch/>
        </p:blipFill>
        <p:spPr>
          <a:xfrm>
            <a:off x="1924200" y="3429000"/>
            <a:ext cx="8052840" cy="322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m 4" descr=""/>
          <p:cNvPicPr/>
          <p:nvPr/>
        </p:nvPicPr>
        <p:blipFill>
          <a:blip r:embed="rId1"/>
          <a:stretch/>
        </p:blipFill>
        <p:spPr>
          <a:xfrm>
            <a:off x="702720" y="443880"/>
            <a:ext cx="10325880" cy="594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LibreOffice/7.3.7.2$Linux_X86_64 LibreOffice_project/30$Build-2</Application>
  <AppVersion>15.0000</AppVersion>
  <Words>796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2023-04-16T17:13:08Z</dcterms:created>
  <dc:creator>Afonso Cesar Lelis Brandão</dc:creator>
  <dc:description/>
  <dc:language>pt-BR</dc:language>
  <cp:lastModifiedBy/>
  <dcterms:modified xsi:type="dcterms:W3CDTF">2023-05-08T08:56:02Z</dcterms:modified>
  <cp:revision>3</cp:revision>
  <dc:subject/>
  <dc:title>Trabalho Sistemas Complexos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13</vt:i4>
  </property>
</Properties>
</file>