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98ED5-F70B-22E0-5C0E-9A2AB897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6FC99-45F0-42FB-EA31-5D3E22C1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743CF-2FC1-5D16-97EE-C08468D9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6BC1D-C21C-EC20-CA9C-23F14AD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ED016-849A-D0B2-3D93-FCD3C617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4E98-EF10-132A-D4F2-5CC5F440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26797-1038-E287-75AC-5962D577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D1B15-2F9B-9DAC-DE95-08E3ED77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8B4FF-891C-71E4-98F4-88613D3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9DC50-DE90-6967-00D7-EC6567B5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DE030-8D3F-43C2-D55E-0E10E8B3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5DA73F-7FF3-35D2-6477-09D20864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04A90-6A31-D0AD-39CC-2126B890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CFA2D-FF7D-85C9-022F-CF036324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5F76A-2F00-C009-57E1-E2C6E00A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539A-0E73-F2E8-17C7-734D37FA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D9B15-7956-100B-8D5E-06A08E6C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6392E-9952-2663-CE68-D1FBD824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95750-99CA-C020-BE0B-E26A3F11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9A60A-1F12-4958-DD48-32244314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B054-B6C4-D007-2A09-BD096B0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AB25F-C327-79A9-F184-42E014D2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CB551-B506-67A0-A26F-478E0CC4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7F978-DA36-99D5-0C70-C379664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7299F-5079-EAD6-932F-268D904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6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15BE-C1F7-B0B2-4EDB-4D857709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2C56D-E1BE-707E-7A51-02B5F7B8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4FB612-D9BA-982B-AD43-ABB812B5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EA650-972C-9BB3-B168-0FDA50B8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22B2DB-15B8-3896-BC89-844198F7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6D1A2-E915-E5B2-2A53-2BA7CC7B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46F06-4A71-5D31-9338-82D08C0B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78C76-8170-8F76-C1CC-EEFD312B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A1D54-996C-4C1F-B26A-9A1D614B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F73570-BFB8-BE31-7EAE-91C13092B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FF89B5-3268-0731-7778-1518AE774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7D5F9B-60DF-ADF8-2395-9B36D34F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A74DC7-2D99-C2B2-A7C9-0EE97C3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A566EF-E5BF-5271-310D-7DC33108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9CAF-C067-DE66-089B-454D8CF8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49CC3-878E-4C87-47F2-5BAB20FB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D55640-B12A-472E-DD48-D5C33375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223C44-44C2-9C74-D142-55F29BE5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1E280B-F1FD-D550-FA7F-D37ECEF6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35E159-59E4-C42A-C924-D5E1535A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DCF5D6-7C6F-1C42-7900-3365477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3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56A42-0D83-996C-E494-805A916E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2A1C5-DCB1-3E77-7F13-47FDAD23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9E573-40F4-6D5B-A33E-9A25932B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A87F60-5362-A80E-7674-0F61E88C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E2B9F7-FCDE-33F8-19BC-AAF95A24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0FEC0-9FB6-55B3-C151-7127497D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38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2A0FE-4678-9E6A-C85F-65EC923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6E5E0C-DA0F-1622-2FA6-229EB921F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8226C7-0364-B9E6-5CF6-87721C9BC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C929BA-ECB9-50AC-616D-ABC89D4D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A6F71-A2CA-D4EC-A936-72BD81C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6E6BF-6ABE-E20A-088C-73B1E39F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0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C4C95F-01EC-BB9B-FADE-C03996AF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CF7E7-A378-83AC-121B-6708EC2F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9DB0D-3FBB-F3BF-612C-9E62A6AF6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7A0E-4970-4379-844E-BFA7942F16DE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31D9B-10A6-2167-1849-08E621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E576C-086D-C451-D858-DAC7D8514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6449-B615-43A0-AF11-BBA8383F43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7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69699720305111?casa_token=kfvdzMKmy9oAAAAA:nxPkXCwfsus_EJN2rUfzmPNEs9W1qjjlajxtfgWOcg-BaS-cl5y0uFdL27awH5BySZaBo6W9vq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63917-B3A8-8598-F292-29BA9712E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Sistemas Complexos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F3C63-B2D1-065B-5B1D-4ED7ED7D7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How did COVID-19 impact air transportation? A first peek through the lens of complex networks</a:t>
            </a:r>
          </a:p>
          <a:p>
            <a:r>
              <a:rPr lang="pt-BR" dirty="0"/>
              <a:t>Um resumo do artigo</a:t>
            </a:r>
          </a:p>
          <a:p>
            <a:r>
              <a:rPr lang="pt-BR" dirty="0"/>
              <a:t>Por: Afonso Cesar Lelis Brandão</a:t>
            </a:r>
          </a:p>
        </p:txBody>
      </p:sp>
    </p:spTree>
    <p:extLst>
      <p:ext uri="{BB962C8B-B14F-4D97-AF65-F5344CB8AC3E}">
        <p14:creationId xmlns:p14="http://schemas.microsoft.com/office/powerpoint/2010/main" val="21344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3447FD-E00C-3F9C-9720-EEF9DCDD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1" y="444059"/>
            <a:ext cx="10326210" cy="59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9D34E-D00E-F493-DE03-AF6C562F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ED8E8-B9DC-6357-6F38-8358734B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Impacto significativo da COVID-19 no transporte aéreo global.</a:t>
            </a:r>
          </a:p>
          <a:p>
            <a:r>
              <a:rPr lang="pt-BR" dirty="0"/>
              <a:t>Redução da conectividade entre países e aeroportos e criação de "fronteiras virtuais".</a:t>
            </a:r>
          </a:p>
          <a:p>
            <a:r>
              <a:rPr lang="pt-BR" dirty="0"/>
              <a:t>Heterogeneidade dos padrões de conectividade entre países.</a:t>
            </a:r>
          </a:p>
          <a:p>
            <a:r>
              <a:rPr lang="pt-BR" dirty="0"/>
              <a:t>Importância da análise de redes complexas para entender o impacto da pandemia.</a:t>
            </a:r>
          </a:p>
          <a:p>
            <a:r>
              <a:rPr lang="pt-BR" dirty="0"/>
              <a:t>Necessidade de considerar fatores adicionais, como dados e fluxos de passageiros.</a:t>
            </a:r>
          </a:p>
          <a:p>
            <a:r>
              <a:rPr lang="pt-BR" dirty="0"/>
              <a:t>Análise mais completa do impacto da pandemia no transporte aéreo global.</a:t>
            </a:r>
          </a:p>
          <a:p>
            <a:r>
              <a:rPr lang="pt-BR" dirty="0"/>
              <a:t>Abordagem de sistema complexo para entender a dinâmica do transporte aéreo global.</a:t>
            </a:r>
          </a:p>
          <a:p>
            <a:r>
              <a:rPr lang="pt-BR" dirty="0"/>
              <a:t>Impacto de eventos como a pandemia de COVID-19 na dinâmica do transporte aéreo.</a:t>
            </a:r>
          </a:p>
          <a:p>
            <a:r>
              <a:rPr lang="pt-BR" dirty="0"/>
              <a:t>Considerações finais do artigo sobre o impacto da pandemia no transporte aéreo global.</a:t>
            </a:r>
          </a:p>
          <a:p>
            <a:r>
              <a:rPr lang="pt-BR" dirty="0"/>
              <a:t>Informações relevantes nas páginas 1, 2, 4 e 6 do artigo.</a:t>
            </a:r>
          </a:p>
        </p:txBody>
      </p:sp>
    </p:spTree>
    <p:extLst>
      <p:ext uri="{BB962C8B-B14F-4D97-AF65-F5344CB8AC3E}">
        <p14:creationId xmlns:p14="http://schemas.microsoft.com/office/powerpoint/2010/main" val="298949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85A52-0464-35A0-67E7-7FFCDD6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Crítica e 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DF379-48C4-A6E7-D1BC-1B0DE5E6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Crítica: o artigo se concentra principalmente na análise de redes complexas e não leva em consideração outros fatores importantes que podem afetar o transporte aéreo durante a pandemia, como políticas governamentais, mudanças no comportamento do consumidor e a situação da pandemia em diferentes regiões do mundo. Além disso, o estudo não inclui dados de passageiros e fluxos de passageiros, o que pode limitar a compreensão completa do impacto da pandemia no transporte aéreo global.</a:t>
            </a:r>
          </a:p>
          <a:p>
            <a:pPr algn="just"/>
            <a:r>
              <a:rPr lang="pt-BR" dirty="0"/>
              <a:t>Sugestão de continuidade:  incluir uma análise mais aprofundada dos fatores que afetam o transporte aéreo durante a pandemia, além da análise de redes complexas. Isso poderia incluir uma análise das políticas governamentais em diferentes países, mudanças no comportamento do consumidor e a situação da pandemia em diferentes regiões do mundo. Incluir pesos e dados de redes complexas que circundam os dados estudados, e analisar o impacto destas redes na estudada.</a:t>
            </a:r>
          </a:p>
        </p:txBody>
      </p:sp>
    </p:spTree>
    <p:extLst>
      <p:ext uri="{BB962C8B-B14F-4D97-AF65-F5344CB8AC3E}">
        <p14:creationId xmlns:p14="http://schemas.microsoft.com/office/powerpoint/2010/main" val="34364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CFB51-6C88-EBB0-41BC-FCDAB3E4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39E40-5D3E-68C0-648C-AAF9EDA1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SUN, X.; WANDELT, S.; ZHANG, A. How did COVID-19 impact air transportation? A first peek through the lens of complex networks. Journal of Air Transport Management, v. 89, p. 101928, </a:t>
            </a:r>
            <a:r>
              <a:rPr lang="en-US" dirty="0" err="1"/>
              <a:t>outubro</a:t>
            </a:r>
            <a:r>
              <a:rPr lang="en-US" dirty="0"/>
              <a:t> 2020.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https://www.sciencedirect.com/science/article/pii/S0969699720305111?casa_token=kfvdzMKmy9oAAAAA:nxPkXCwfsus_EJN2rUfzmPNEs9W1qjjlajxtfgWOcg-BaS-cl5y0uFdL27awH5BySZaBo6W9vqY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16 abr. 2023.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7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510B04-48F6-5697-0EB6-446BA2FF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237679"/>
            <a:ext cx="825932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D4B6-F484-C271-6EE5-422D7EF0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6AF53-266E-7714-372A-F18B4332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Investigar impacto da COVID-19 no transporte aéreo global com enfoque em sistemas complexos.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Utilizar ferramentas de análise de redes para examinar indicadores operacionais e de rede complexa.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Estudar a rede global de aeroportos, a rede de países e as redes de aeroportos domésticos.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Realizar análise empírica abrangente do impacto da pandemia na aviação.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Aplicar análise de rede em múltiplas escalas para compreender a perspectiva de sistemas complexos.</a:t>
            </a:r>
          </a:p>
        </p:txBody>
      </p:sp>
    </p:spTree>
    <p:extLst>
      <p:ext uri="{BB962C8B-B14F-4D97-AF65-F5344CB8AC3E}">
        <p14:creationId xmlns:p14="http://schemas.microsoft.com/office/powerpoint/2010/main" val="1946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147A0-F3BA-9EFB-3C30-A77C11F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CE2F5-8D64-C880-89AC-AF51319E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Análise do impacto da COVID-19 no transporte aéreo global com enfoque em sistemas complexos.</a:t>
            </a:r>
          </a:p>
          <a:p>
            <a:pPr algn="just"/>
            <a:r>
              <a:rPr lang="pt-BR" dirty="0"/>
              <a:t>Uso de ferramentas de análise de redes para avaliar o impacto em diferentes escalas.</a:t>
            </a:r>
          </a:p>
          <a:p>
            <a:pPr algn="just"/>
            <a:r>
              <a:rPr lang="pt-BR" dirty="0"/>
              <a:t>Estudo da rede global de aeroportos, rede de países e redes de aeroportos domésticos.</a:t>
            </a:r>
          </a:p>
          <a:p>
            <a:pPr algn="just"/>
            <a:r>
              <a:rPr lang="pt-BR" dirty="0"/>
              <a:t>Objetivo: análise empírica abrangente do impacto da pandemia na aviação.</a:t>
            </a:r>
          </a:p>
          <a:p>
            <a:pPr algn="just"/>
            <a:r>
              <a:rPr lang="pt-BR" dirty="0"/>
              <a:t>Aplicação de análise de rede em múltiplas escalas para compreender a perspectiva de sistemas complexos.</a:t>
            </a:r>
          </a:p>
        </p:txBody>
      </p:sp>
    </p:spTree>
    <p:extLst>
      <p:ext uri="{BB962C8B-B14F-4D97-AF65-F5344CB8AC3E}">
        <p14:creationId xmlns:p14="http://schemas.microsoft.com/office/powerpoint/2010/main" val="185279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57A0E-FA69-7085-2B5E-1A64EF9F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C6FEF-BB4D-403A-A53C-68DDCD67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Análise do modelo de redes complexas aplicado ao transporte aéreo global.</a:t>
            </a:r>
          </a:p>
          <a:p>
            <a:pPr algn="just"/>
            <a:r>
              <a:rPr lang="pt-BR" dirty="0"/>
              <a:t>Inclusão da rede global de aeroportos, rede de países e redes de aeroportos domésticos.</a:t>
            </a:r>
          </a:p>
          <a:p>
            <a:pPr algn="just"/>
            <a:r>
              <a:rPr lang="pt-BR" dirty="0"/>
              <a:t>Uso de ferramentas de análise de rede para estudar impacto da COVID-19 em sistemas complexos.</a:t>
            </a:r>
          </a:p>
          <a:p>
            <a:pPr algn="just"/>
            <a:r>
              <a:rPr lang="pt-BR" dirty="0"/>
              <a:t>Análise empírica abrangente do impacto da pandemia na aviação.</a:t>
            </a:r>
          </a:p>
          <a:p>
            <a:pPr algn="just"/>
            <a:r>
              <a:rPr lang="pt-BR" dirty="0"/>
              <a:t>Aplicação de análise de rede em múltiplas escalas para entender sistemas complexos.</a:t>
            </a:r>
          </a:p>
          <a:p>
            <a:pPr algn="just"/>
            <a:r>
              <a:rPr lang="pt-BR" dirty="0"/>
              <a:t>Informações relevantes nas páginas 4, 5 e 6 do artigo.</a:t>
            </a:r>
          </a:p>
        </p:txBody>
      </p:sp>
    </p:spTree>
    <p:extLst>
      <p:ext uri="{BB962C8B-B14F-4D97-AF65-F5344CB8AC3E}">
        <p14:creationId xmlns:p14="http://schemas.microsoft.com/office/powerpoint/2010/main" val="42704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D964C-2991-E585-E33F-C30144F2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B2AAD-288B-D1C8-A2A3-8562381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Resultados sobre impacto da COVID-19 no transporte aéreo global.</a:t>
            </a:r>
          </a:p>
          <a:p>
            <a:pPr algn="just"/>
            <a:r>
              <a:rPr lang="pt-BR" dirty="0"/>
              <a:t>Redução significativa da conectividade entre países e aeroportos.</a:t>
            </a:r>
          </a:p>
          <a:p>
            <a:pPr algn="just"/>
            <a:r>
              <a:rPr lang="pt-BR" dirty="0"/>
              <a:t>Países com alta conectividade (</a:t>
            </a:r>
            <a:r>
              <a:rPr lang="pt-BR" dirty="0" err="1"/>
              <a:t>ex</a:t>
            </a:r>
            <a:r>
              <a:rPr lang="pt-BR" dirty="0"/>
              <a:t>: EUA) e outros com redução drástica (Europa, América do Sul, África).</a:t>
            </a:r>
          </a:p>
          <a:p>
            <a:pPr algn="just"/>
            <a:r>
              <a:rPr lang="pt-BR" dirty="0"/>
              <a:t>Perda média de 50% das conexões de cada aeroporto na rede global.</a:t>
            </a:r>
          </a:p>
          <a:p>
            <a:pPr algn="just"/>
            <a:r>
              <a:rPr lang="pt-BR" dirty="0"/>
              <a:t>Conectividade eficiente ainda mais reduzida.</a:t>
            </a:r>
          </a:p>
          <a:p>
            <a:pPr algn="just"/>
            <a:r>
              <a:rPr lang="pt-BR" dirty="0"/>
              <a:t>Criação de "fronteiras virtuais" entre grupos de aeroportos no mundo durante a pandemia.</a:t>
            </a:r>
          </a:p>
        </p:txBody>
      </p:sp>
    </p:spTree>
    <p:extLst>
      <p:ext uri="{BB962C8B-B14F-4D97-AF65-F5344CB8AC3E}">
        <p14:creationId xmlns:p14="http://schemas.microsoft.com/office/powerpoint/2010/main" val="200637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2B37-8878-34E2-7BD1-0377B34E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2E7F4-18A3-1CE8-0923-FBBEF8AA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Redução significativa do número de destinos para a maioria dos aeroportos.</a:t>
            </a:r>
          </a:p>
          <a:p>
            <a:r>
              <a:rPr lang="pt-BR" dirty="0"/>
              <a:t>Aeroportos importantes (</a:t>
            </a:r>
            <a:r>
              <a:rPr lang="pt-BR" dirty="0" err="1"/>
              <a:t>ex</a:t>
            </a:r>
            <a:r>
              <a:rPr lang="pt-BR" dirty="0"/>
              <a:t>: Aeroporto Internacional de Atlanta) relativamente menos afetados.</a:t>
            </a:r>
          </a:p>
          <a:p>
            <a:r>
              <a:rPr lang="pt-BR" dirty="0"/>
              <a:t>Heterogeneidade e flutuação dos padrões de conectividade entre países, dependendo da situação da COVID-19.</a:t>
            </a:r>
          </a:p>
          <a:p>
            <a:r>
              <a:rPr lang="pt-BR" dirty="0"/>
              <a:t>Possível papel da competição entre aeroportos na propagação da pandemia, apesar da redução geral da conectividade.</a:t>
            </a:r>
          </a:p>
          <a:p>
            <a:r>
              <a:rPr lang="pt-BR" dirty="0"/>
              <a:t>Informações relevantes nas páginas 1, 2, 3, 4, 6 e 7 do artigo.</a:t>
            </a:r>
          </a:p>
        </p:txBody>
      </p:sp>
    </p:spTree>
    <p:extLst>
      <p:ext uri="{BB962C8B-B14F-4D97-AF65-F5344CB8AC3E}">
        <p14:creationId xmlns:p14="http://schemas.microsoft.com/office/powerpoint/2010/main" val="80740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067B76-61AB-4B38-08BD-5AF4C40D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2" y="299316"/>
            <a:ext cx="11670908" cy="35410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216DA7-1E09-F923-F8CC-C644ACEC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3" y="3840376"/>
            <a:ext cx="10677361" cy="26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01A7A5-91AF-F8C8-9A05-65F5110E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" y="397650"/>
            <a:ext cx="10489011" cy="3031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5EF727-03C7-8D94-841D-4B376C33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47" y="3429000"/>
            <a:ext cx="8053367" cy="32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3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Trabalho Sistemas Complexos</vt:lpstr>
      <vt:lpstr>Apresentação do PowerPoint</vt:lpstr>
      <vt:lpstr>Objetivo do Artigo</vt:lpstr>
      <vt:lpstr>Contexto do Artigo</vt:lpstr>
      <vt:lpstr>Modelo do Artigo</vt:lpstr>
      <vt:lpstr>Resultados</vt:lpstr>
      <vt:lpstr>Resultados (2)</vt:lpstr>
      <vt:lpstr>Apresentação do PowerPoint</vt:lpstr>
      <vt:lpstr>Apresentação do PowerPoint</vt:lpstr>
      <vt:lpstr>Apresentação do PowerPoint</vt:lpstr>
      <vt:lpstr>Considerações Finais</vt:lpstr>
      <vt:lpstr>Crítica e Sugestões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Sistemas Complexos</dc:title>
  <dc:creator>Afonso Cesar Lelis Brandão</dc:creator>
  <cp:lastModifiedBy>Afonso Cesar Lelis Brandão</cp:lastModifiedBy>
  <cp:revision>2</cp:revision>
  <dcterms:created xsi:type="dcterms:W3CDTF">2023-04-16T17:13:08Z</dcterms:created>
  <dcterms:modified xsi:type="dcterms:W3CDTF">2023-04-16T17:32:58Z</dcterms:modified>
</cp:coreProperties>
</file>