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3872C2-694B-4508-81DE-B634E3C96C1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Vendas - PUC - Big Data e Data Science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512AFB-2F7B-4A85-8926-95AF7E8B4D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31/05/2020 14:55:31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 Faturamento" id="10" name="slide10">
            <a:extLst>
              <a:ext uri="{FF2B5EF4-FFF2-40B4-BE49-F238E27FC236}">
                <a16:creationId xmlns:a16="http://schemas.microsoft.com/office/drawing/2014/main" id="{3B72DECF-F69C-4DD9-A886-16D80536B1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" y="0"/>
            <a:ext cx="12173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el 1" id="11" name="slide11">
            <a:extLst>
              <a:ext uri="{FF2B5EF4-FFF2-40B4-BE49-F238E27FC236}">
                <a16:creationId xmlns:a16="http://schemas.microsoft.com/office/drawing/2014/main" id="{8F578BF4-B013-4EE3-9EE4-A6FD6F8295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el 2" id="12" name="slide12">
            <a:extLst>
              <a:ext uri="{FF2B5EF4-FFF2-40B4-BE49-F238E27FC236}">
                <a16:creationId xmlns:a16="http://schemas.microsoft.com/office/drawing/2014/main" id="{E18AE598-31AA-4F6A-88E2-8BF02DE7A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el 3" id="13" name="slide13">
            <a:extLst>
              <a:ext uri="{FF2B5EF4-FFF2-40B4-BE49-F238E27FC236}">
                <a16:creationId xmlns:a16="http://schemas.microsoft.com/office/drawing/2014/main" id="{8521E711-B5FC-4E30-BD7F-732DFC6F7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el 4" id="14" name="slide14">
            <a:extLst>
              <a:ext uri="{FF2B5EF4-FFF2-40B4-BE49-F238E27FC236}">
                <a16:creationId xmlns:a16="http://schemas.microsoft.com/office/drawing/2014/main" id="{F93EBF13-6BBA-4CDF-9D9A-63C7F0EFB6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e Categorias Vendidas" id="2" name="slide2">
            <a:extLst>
              <a:ext uri="{FF2B5EF4-FFF2-40B4-BE49-F238E27FC236}">
                <a16:creationId xmlns:a16="http://schemas.microsoft.com/office/drawing/2014/main" id="{B26E4938-AA71-46A5-959F-4A1EEDE25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" y="0"/>
            <a:ext cx="11934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 vendas por categoria e Região" id="3" name="slide3">
            <a:extLst>
              <a:ext uri="{FF2B5EF4-FFF2-40B4-BE49-F238E27FC236}">
                <a16:creationId xmlns:a16="http://schemas.microsoft.com/office/drawing/2014/main" id="{4E6E6B01-FB92-477D-B42C-0298E91FFF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672"/>
            <a:ext cx="12192000" cy="31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ição por Estado e Categoria" id="4" name="slide4">
            <a:extLst>
              <a:ext uri="{FF2B5EF4-FFF2-40B4-BE49-F238E27FC236}">
                <a16:creationId xmlns:a16="http://schemas.microsoft.com/office/drawing/2014/main" id="{04D28ED5-19A2-4365-977F-6ADAA6725D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73" y="0"/>
            <a:ext cx="7499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as por cidade e Categoria" id="5" name="slide5">
            <a:extLst>
              <a:ext uri="{FF2B5EF4-FFF2-40B4-BE49-F238E27FC236}">
                <a16:creationId xmlns:a16="http://schemas.microsoft.com/office/drawing/2014/main" id="{FDDA911B-4443-4420-B89C-548BB6457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65" y="0"/>
            <a:ext cx="7355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ontos por segmento" id="6" name="slide6">
            <a:extLst>
              <a:ext uri="{FF2B5EF4-FFF2-40B4-BE49-F238E27FC236}">
                <a16:creationId xmlns:a16="http://schemas.microsoft.com/office/drawing/2014/main" id="{F0D4823D-3B66-4057-8266-D13FE3D2A5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1" y="0"/>
            <a:ext cx="1141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ucro por Cliente" id="7" name="slide7">
            <a:extLst>
              <a:ext uri="{FF2B5EF4-FFF2-40B4-BE49-F238E27FC236}">
                <a16:creationId xmlns:a16="http://schemas.microsoft.com/office/drawing/2014/main" id="{FD5712A9-2369-4265-9EE3-38C93A052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76" y="0"/>
            <a:ext cx="159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as por produtos por região e tipo de envio" id="8" name="slide8">
            <a:extLst>
              <a:ext uri="{FF2B5EF4-FFF2-40B4-BE49-F238E27FC236}">
                <a16:creationId xmlns:a16="http://schemas.microsoft.com/office/drawing/2014/main" id="{33E8F8B7-07E9-4301-99C9-EACB0632FB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433637"/>
            <a:ext cx="119253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olução do Faturamento" id="9" name="slide9">
            <a:extLst>
              <a:ext uri="{FF2B5EF4-FFF2-40B4-BE49-F238E27FC236}">
                <a16:creationId xmlns:a16="http://schemas.microsoft.com/office/drawing/2014/main" id="{A47C1DDF-D08A-4EAA-9C1C-AE8C02BC42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2020-05-31T17:55:35Z</dcterms:created>
  <dcterms:modified xsi:type="dcterms:W3CDTF">2020-05-31T17:55:35Z</dcterms:modified>
</cp:coreProperties>
</file>