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9" r:id="rId4"/>
    <p:sldId id="260" r:id="rId5"/>
    <p:sldId id="256" r:id="rId6"/>
    <p:sldId id="262" r:id="rId7"/>
    <p:sldId id="263" r:id="rId8"/>
    <p:sldId id="273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64" r:id="rId17"/>
    <p:sldId id="265" r:id="rId18"/>
    <p:sldId id="276" r:id="rId19"/>
    <p:sldId id="275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58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6"/>
    <a:srgbClr val="26B1F1"/>
    <a:srgbClr val="49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>
        <p:scale>
          <a:sx n="85" d="100"/>
          <a:sy n="85" d="100"/>
        </p:scale>
        <p:origin x="105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AB62-A476-5347-9BF5-A5A06DBB6B78}" type="datetimeFigureOut">
              <a:rPr lang="pt-BR" smtClean="0"/>
              <a:t>24/06/16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B910-F5F9-BE45-B1FA-5FB3B93DAFF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0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AB62-A476-5347-9BF5-A5A06DBB6B78}" type="datetimeFigureOut">
              <a:rPr lang="pt-BR" smtClean="0"/>
              <a:t>24/06/16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B910-F5F9-BE45-B1FA-5FB3B93DAFF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5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AB62-A476-5347-9BF5-A5A06DBB6B78}" type="datetimeFigureOut">
              <a:rPr lang="pt-BR" smtClean="0"/>
              <a:t>24/06/16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B910-F5F9-BE45-B1FA-5FB3B93DAFF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25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AB62-A476-5347-9BF5-A5A06DBB6B78}" type="datetimeFigureOut">
              <a:rPr lang="pt-BR" smtClean="0"/>
              <a:t>24/06/16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B910-F5F9-BE45-B1FA-5FB3B93DAFF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73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AB62-A476-5347-9BF5-A5A06DBB6B78}" type="datetimeFigureOut">
              <a:rPr lang="pt-BR" smtClean="0"/>
              <a:t>24/06/16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B910-F5F9-BE45-B1FA-5FB3B93DAFF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51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AB62-A476-5347-9BF5-A5A06DBB6B78}" type="datetimeFigureOut">
              <a:rPr lang="pt-BR" smtClean="0"/>
              <a:t>24/06/16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B910-F5F9-BE45-B1FA-5FB3B93DAFF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54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AB62-A476-5347-9BF5-A5A06DBB6B78}" type="datetimeFigureOut">
              <a:rPr lang="pt-BR" smtClean="0"/>
              <a:t>24/06/16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B910-F5F9-BE45-B1FA-5FB3B93DAFF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2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AB62-A476-5347-9BF5-A5A06DBB6B78}" type="datetimeFigureOut">
              <a:rPr lang="pt-BR" smtClean="0"/>
              <a:t>24/06/16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B910-F5F9-BE45-B1FA-5FB3B93DAFF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40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AB62-A476-5347-9BF5-A5A06DBB6B78}" type="datetimeFigureOut">
              <a:rPr lang="pt-BR" smtClean="0"/>
              <a:t>24/06/16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B910-F5F9-BE45-B1FA-5FB3B93DAFF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92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AB62-A476-5347-9BF5-A5A06DBB6B78}" type="datetimeFigureOut">
              <a:rPr lang="pt-BR" smtClean="0"/>
              <a:t>24/06/16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B910-F5F9-BE45-B1FA-5FB3B93DAFF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75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AB62-A476-5347-9BF5-A5A06DBB6B78}" type="datetimeFigureOut">
              <a:rPr lang="pt-BR" smtClean="0"/>
              <a:t>24/06/16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B910-F5F9-BE45-B1FA-5FB3B93DAFF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6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BAB62-A476-5347-9BF5-A5A06DBB6B78}" type="datetimeFigureOut">
              <a:rPr lang="pt-BR" smtClean="0"/>
              <a:t>24/06/16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FB910-F5F9-BE45-B1FA-5FB3B93DAFF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96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43"/>
          <a:stretch/>
        </p:blipFill>
        <p:spPr>
          <a:xfrm>
            <a:off x="-1" y="4572000"/>
            <a:ext cx="12241742" cy="229835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95"/>
          <a:stretch/>
        </p:blipFill>
        <p:spPr>
          <a:xfrm>
            <a:off x="-1" y="686"/>
            <a:ext cx="12241743" cy="457131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547307" y="4572000"/>
            <a:ext cx="4776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  +   Redux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6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3447162" y="309294"/>
            <a:ext cx="5325762" cy="6227805"/>
          </a:xfrm>
          <a:prstGeom prst="roundRect">
            <a:avLst>
              <a:gd name="adj" fmla="val 9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Arredondado 2"/>
          <p:cNvSpPr/>
          <p:nvPr/>
        </p:nvSpPr>
        <p:spPr>
          <a:xfrm>
            <a:off x="3447162" y="309294"/>
            <a:ext cx="5325762" cy="97618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Oval 3"/>
          <p:cNvSpPr/>
          <p:nvPr/>
        </p:nvSpPr>
        <p:spPr>
          <a:xfrm>
            <a:off x="4283302" y="562606"/>
            <a:ext cx="457200" cy="4695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636632" y="562606"/>
            <a:ext cx="457200" cy="4695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4929972" y="562606"/>
            <a:ext cx="457200" cy="46955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7833810" y="5659770"/>
            <a:ext cx="803189" cy="7661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Divisa 16"/>
          <p:cNvSpPr/>
          <p:nvPr/>
        </p:nvSpPr>
        <p:spPr>
          <a:xfrm>
            <a:off x="8099763" y="5868131"/>
            <a:ext cx="332509" cy="3740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3807502" y="5749710"/>
            <a:ext cx="3897442" cy="582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8" name="Seta para a Direita 7"/>
          <p:cNvSpPr/>
          <p:nvPr/>
        </p:nvSpPr>
        <p:spPr>
          <a:xfrm rot="2874044">
            <a:off x="2393840" y="4372018"/>
            <a:ext cx="1682509" cy="79447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3447162" y="309294"/>
            <a:ext cx="5325762" cy="6227805"/>
          </a:xfrm>
          <a:prstGeom prst="roundRect">
            <a:avLst>
              <a:gd name="adj" fmla="val 9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Arredondado 2"/>
          <p:cNvSpPr/>
          <p:nvPr/>
        </p:nvSpPr>
        <p:spPr>
          <a:xfrm>
            <a:off x="3447162" y="309294"/>
            <a:ext cx="5325762" cy="97618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Oval 3"/>
          <p:cNvSpPr/>
          <p:nvPr/>
        </p:nvSpPr>
        <p:spPr>
          <a:xfrm>
            <a:off x="4283302" y="562606"/>
            <a:ext cx="457200" cy="4695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636632" y="562606"/>
            <a:ext cx="457200" cy="4695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4929972" y="562606"/>
            <a:ext cx="457200" cy="46955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7833810" y="5659770"/>
            <a:ext cx="803189" cy="7661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Divisa 16"/>
          <p:cNvSpPr/>
          <p:nvPr/>
        </p:nvSpPr>
        <p:spPr>
          <a:xfrm>
            <a:off x="8099763" y="5868131"/>
            <a:ext cx="332509" cy="3740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3807502" y="5749710"/>
            <a:ext cx="3897442" cy="582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ysClr val="windowText" lastClr="000000"/>
                </a:solidFill>
              </a:rPr>
              <a:t>Ea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 rot="2874044">
            <a:off x="2393840" y="4372018"/>
            <a:ext cx="1682509" cy="79447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1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3447162" y="309294"/>
            <a:ext cx="5325762" cy="6227805"/>
          </a:xfrm>
          <a:prstGeom prst="roundRect">
            <a:avLst>
              <a:gd name="adj" fmla="val 9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Arredondado 2"/>
          <p:cNvSpPr/>
          <p:nvPr/>
        </p:nvSpPr>
        <p:spPr>
          <a:xfrm>
            <a:off x="3447162" y="309294"/>
            <a:ext cx="5325762" cy="97618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Oval 3"/>
          <p:cNvSpPr/>
          <p:nvPr/>
        </p:nvSpPr>
        <p:spPr>
          <a:xfrm>
            <a:off x="4283302" y="562606"/>
            <a:ext cx="457200" cy="4695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636632" y="562606"/>
            <a:ext cx="457200" cy="4695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4929972" y="562606"/>
            <a:ext cx="457200" cy="46955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7833810" y="5659770"/>
            <a:ext cx="803189" cy="7661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Divisa 16"/>
          <p:cNvSpPr/>
          <p:nvPr/>
        </p:nvSpPr>
        <p:spPr>
          <a:xfrm>
            <a:off x="8099763" y="5868131"/>
            <a:ext cx="332509" cy="3740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3807502" y="5749710"/>
            <a:ext cx="3897442" cy="582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ysClr val="windowText" lastClr="000000"/>
                </a:solidFill>
              </a:rPr>
              <a:t>Eae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 rot="2874044">
            <a:off x="2393840" y="4372018"/>
            <a:ext cx="1682509" cy="79447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3447162" y="309294"/>
            <a:ext cx="5325762" cy="6227805"/>
          </a:xfrm>
          <a:prstGeom prst="roundRect">
            <a:avLst>
              <a:gd name="adj" fmla="val 9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Arredondado 2"/>
          <p:cNvSpPr/>
          <p:nvPr/>
        </p:nvSpPr>
        <p:spPr>
          <a:xfrm>
            <a:off x="3447162" y="309294"/>
            <a:ext cx="5325762" cy="97618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Oval 3"/>
          <p:cNvSpPr/>
          <p:nvPr/>
        </p:nvSpPr>
        <p:spPr>
          <a:xfrm>
            <a:off x="4283302" y="562606"/>
            <a:ext cx="457200" cy="4695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636632" y="562606"/>
            <a:ext cx="457200" cy="4695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4929972" y="562606"/>
            <a:ext cx="457200" cy="46955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7833810" y="5659770"/>
            <a:ext cx="803189" cy="7661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Divisa 16"/>
          <p:cNvSpPr/>
          <p:nvPr/>
        </p:nvSpPr>
        <p:spPr>
          <a:xfrm>
            <a:off x="8099763" y="5868131"/>
            <a:ext cx="332509" cy="3740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3807502" y="5749710"/>
            <a:ext cx="3897442" cy="582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ysClr val="windowText" lastClr="000000"/>
                </a:solidFill>
              </a:rPr>
              <a:t>Eae</a:t>
            </a:r>
            <a:r>
              <a:rPr lang="pt-BR" dirty="0" smtClean="0">
                <a:solidFill>
                  <a:sysClr val="windowText" lastClr="000000"/>
                </a:solidFill>
              </a:rPr>
              <a:t> 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 rot="2874044">
            <a:off x="2393840" y="4372018"/>
            <a:ext cx="1682509" cy="79447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3447162" y="309294"/>
            <a:ext cx="5325762" cy="6227805"/>
          </a:xfrm>
          <a:prstGeom prst="roundRect">
            <a:avLst>
              <a:gd name="adj" fmla="val 9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Arredondado 2"/>
          <p:cNvSpPr/>
          <p:nvPr/>
        </p:nvSpPr>
        <p:spPr>
          <a:xfrm>
            <a:off x="3447162" y="309294"/>
            <a:ext cx="5325762" cy="97618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Oval 3"/>
          <p:cNvSpPr/>
          <p:nvPr/>
        </p:nvSpPr>
        <p:spPr>
          <a:xfrm>
            <a:off x="4283302" y="562606"/>
            <a:ext cx="457200" cy="4695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636632" y="562606"/>
            <a:ext cx="457200" cy="4695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4929972" y="562606"/>
            <a:ext cx="457200" cy="46955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7833810" y="5659770"/>
            <a:ext cx="803189" cy="7661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Divisa 16"/>
          <p:cNvSpPr/>
          <p:nvPr/>
        </p:nvSpPr>
        <p:spPr>
          <a:xfrm>
            <a:off x="8099763" y="5868131"/>
            <a:ext cx="332509" cy="3740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3807502" y="5749710"/>
            <a:ext cx="3897442" cy="582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ysClr val="windowText" lastClr="000000"/>
                </a:solidFill>
              </a:rPr>
              <a:t>Eae</a:t>
            </a:r>
            <a:r>
              <a:rPr lang="pt-BR" dirty="0" smtClean="0">
                <a:solidFill>
                  <a:sysClr val="windowText" lastClr="000000"/>
                </a:solidFill>
              </a:rPr>
              <a:t> !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 rot="2874044">
            <a:off x="2393840" y="4372018"/>
            <a:ext cx="1682509" cy="79447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8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3447162" y="309294"/>
            <a:ext cx="5325762" cy="6227805"/>
          </a:xfrm>
          <a:prstGeom prst="roundRect">
            <a:avLst>
              <a:gd name="adj" fmla="val 9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Arredondado 2"/>
          <p:cNvSpPr/>
          <p:nvPr/>
        </p:nvSpPr>
        <p:spPr>
          <a:xfrm>
            <a:off x="3447162" y="309294"/>
            <a:ext cx="5325762" cy="97618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Oval 3"/>
          <p:cNvSpPr/>
          <p:nvPr/>
        </p:nvSpPr>
        <p:spPr>
          <a:xfrm>
            <a:off x="4283302" y="562606"/>
            <a:ext cx="457200" cy="4695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636632" y="562606"/>
            <a:ext cx="457200" cy="4695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4929972" y="562606"/>
            <a:ext cx="457200" cy="46955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7833810" y="5659770"/>
            <a:ext cx="803189" cy="7661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Divisa 16"/>
          <p:cNvSpPr/>
          <p:nvPr/>
        </p:nvSpPr>
        <p:spPr>
          <a:xfrm>
            <a:off x="8099763" y="5868131"/>
            <a:ext cx="332509" cy="3740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3807502" y="5749710"/>
            <a:ext cx="3897442" cy="582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ysClr val="windowText" lastClr="000000"/>
                </a:solidFill>
              </a:rPr>
              <a:t>Eae</a:t>
            </a:r>
            <a:r>
              <a:rPr lang="pt-BR" dirty="0" smtClean="0">
                <a:solidFill>
                  <a:sysClr val="windowText" lastClr="000000"/>
                </a:solidFill>
              </a:rPr>
              <a:t> !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 rot="7563935">
            <a:off x="8241124" y="4452830"/>
            <a:ext cx="1682509" cy="79447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9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3447162" y="309294"/>
            <a:ext cx="5325762" cy="6227805"/>
          </a:xfrm>
          <a:prstGeom prst="roundRect">
            <a:avLst>
              <a:gd name="adj" fmla="val 9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Arredondado 2"/>
          <p:cNvSpPr/>
          <p:nvPr/>
        </p:nvSpPr>
        <p:spPr>
          <a:xfrm>
            <a:off x="3447162" y="309294"/>
            <a:ext cx="5325762" cy="97618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Oval 3"/>
          <p:cNvSpPr/>
          <p:nvPr/>
        </p:nvSpPr>
        <p:spPr>
          <a:xfrm>
            <a:off x="4283302" y="562606"/>
            <a:ext cx="457200" cy="4695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636632" y="562606"/>
            <a:ext cx="457200" cy="4695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4929972" y="562606"/>
            <a:ext cx="457200" cy="46955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7833810" y="5659770"/>
            <a:ext cx="803189" cy="7661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Divisa 16"/>
          <p:cNvSpPr/>
          <p:nvPr/>
        </p:nvSpPr>
        <p:spPr>
          <a:xfrm>
            <a:off x="8099763" y="5868131"/>
            <a:ext cx="332509" cy="3740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3807502" y="5749710"/>
            <a:ext cx="3897442" cy="582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alão Retangular Arredondado 7"/>
          <p:cNvSpPr/>
          <p:nvPr/>
        </p:nvSpPr>
        <p:spPr>
          <a:xfrm>
            <a:off x="6175949" y="1738860"/>
            <a:ext cx="2256324" cy="764498"/>
          </a:xfrm>
          <a:prstGeom prst="wedgeRoundRectCallout">
            <a:avLst>
              <a:gd name="adj1" fmla="val 33986"/>
              <a:gd name="adj2" fmla="val 60302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Eae</a:t>
            </a:r>
            <a:r>
              <a:rPr lang="pt-BR" dirty="0" smtClean="0"/>
              <a:t> !</a:t>
            </a:r>
            <a:endParaRPr lang="pt-BR" dirty="0"/>
          </a:p>
        </p:txBody>
      </p:sp>
      <p:sp>
        <p:nvSpPr>
          <p:cNvPr id="11" name="Seta para a Direita 10"/>
          <p:cNvSpPr/>
          <p:nvPr/>
        </p:nvSpPr>
        <p:spPr>
          <a:xfrm rot="10800000">
            <a:off x="8636999" y="1708880"/>
            <a:ext cx="1682509" cy="79447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3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3447162" y="309294"/>
            <a:ext cx="5325762" cy="6227805"/>
          </a:xfrm>
          <a:prstGeom prst="roundRect">
            <a:avLst>
              <a:gd name="adj" fmla="val 9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Arredondado 2"/>
          <p:cNvSpPr/>
          <p:nvPr/>
        </p:nvSpPr>
        <p:spPr>
          <a:xfrm>
            <a:off x="3447162" y="309294"/>
            <a:ext cx="5325762" cy="97618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Oval 3"/>
          <p:cNvSpPr/>
          <p:nvPr/>
        </p:nvSpPr>
        <p:spPr>
          <a:xfrm>
            <a:off x="4283302" y="562606"/>
            <a:ext cx="457200" cy="4695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636632" y="562606"/>
            <a:ext cx="457200" cy="4695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4929972" y="562606"/>
            <a:ext cx="457200" cy="46955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7833810" y="5659770"/>
            <a:ext cx="803189" cy="7661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Divisa 16"/>
          <p:cNvSpPr/>
          <p:nvPr/>
        </p:nvSpPr>
        <p:spPr>
          <a:xfrm>
            <a:off x="8099763" y="5868131"/>
            <a:ext cx="332509" cy="3740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3807502" y="5749710"/>
            <a:ext cx="3897442" cy="582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alão Retangular Arredondado 7"/>
          <p:cNvSpPr/>
          <p:nvPr/>
        </p:nvSpPr>
        <p:spPr>
          <a:xfrm>
            <a:off x="6175949" y="1738860"/>
            <a:ext cx="2256324" cy="764498"/>
          </a:xfrm>
          <a:prstGeom prst="wedgeRoundRectCallout">
            <a:avLst>
              <a:gd name="adj1" fmla="val 33986"/>
              <a:gd name="adj2" fmla="val 60302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Eae</a:t>
            </a:r>
            <a:r>
              <a:rPr lang="pt-BR" dirty="0" smtClean="0"/>
              <a:t> !</a:t>
            </a:r>
            <a:endParaRPr lang="pt-BR" dirty="0"/>
          </a:p>
        </p:txBody>
      </p:sp>
      <p:sp>
        <p:nvSpPr>
          <p:cNvPr id="11" name="Balão Retangular Arredondado 10"/>
          <p:cNvSpPr/>
          <p:nvPr/>
        </p:nvSpPr>
        <p:spPr>
          <a:xfrm>
            <a:off x="3741562" y="2764541"/>
            <a:ext cx="2256324" cy="764498"/>
          </a:xfrm>
          <a:prstGeom prst="wedgeRoundRectCallout">
            <a:avLst>
              <a:gd name="adj1" fmla="val -34443"/>
              <a:gd name="adj2" fmla="val 64224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Blz</a:t>
            </a:r>
            <a:r>
              <a:rPr lang="pt-BR" dirty="0" smtClean="0"/>
              <a:t> </a:t>
            </a:r>
            <a:r>
              <a:rPr lang="pt-BR" dirty="0" smtClean="0">
                <a:sym typeface="Wingdings"/>
              </a:rPr>
              <a:t>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6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818151" y="944381"/>
            <a:ext cx="6580682" cy="51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372787" y="1528997"/>
            <a:ext cx="5561351" cy="3267855"/>
          </a:xfrm>
          <a:prstGeom prst="rect">
            <a:avLst/>
          </a:prstGeom>
          <a:solidFill>
            <a:srgbClr val="26B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75751" y="1768839"/>
            <a:ext cx="2218544" cy="10792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372787" y="5081665"/>
            <a:ext cx="5561351" cy="8369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062210" y="5199087"/>
            <a:ext cx="632085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537680" y="5199087"/>
            <a:ext cx="4363386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269823" y="2008682"/>
            <a:ext cx="2308485" cy="1184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Chat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9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818151" y="944381"/>
            <a:ext cx="6580682" cy="51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372787" y="1528997"/>
            <a:ext cx="5561351" cy="3267855"/>
          </a:xfrm>
          <a:prstGeom prst="rect">
            <a:avLst/>
          </a:prstGeom>
          <a:solidFill>
            <a:srgbClr val="26B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75751" y="1768839"/>
            <a:ext cx="2218544" cy="10792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372787" y="5081665"/>
            <a:ext cx="5561351" cy="8369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062210" y="5199087"/>
            <a:ext cx="632085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537680" y="5199087"/>
            <a:ext cx="4363386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 rot="335540">
            <a:off x="906030" y="970308"/>
            <a:ext cx="2308485" cy="1184222"/>
          </a:xfrm>
          <a:prstGeom prst="rightArrow">
            <a:avLst/>
          </a:prstGeom>
          <a:solidFill>
            <a:srgbClr val="26B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MessageList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91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>
                <a:solidFill>
                  <a:schemeClr val="bg1"/>
                </a:solidFill>
              </a:rPr>
              <a:t>Sobre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4000" dirty="0" smtClean="0">
              <a:solidFill>
                <a:schemeClr val="bg1"/>
              </a:solidFill>
            </a:endParaRPr>
          </a:p>
          <a:p>
            <a:r>
              <a:rPr lang="pt-BR" sz="4000" dirty="0" err="1" smtClean="0">
                <a:solidFill>
                  <a:schemeClr val="bg1"/>
                </a:solidFill>
              </a:rPr>
              <a:t>Zeu</a:t>
            </a:r>
            <a:r>
              <a:rPr lang="pt-BR" sz="4000" dirty="0" smtClean="0">
                <a:solidFill>
                  <a:schemeClr val="bg1"/>
                </a:solidFill>
              </a:rPr>
              <a:t> </a:t>
            </a:r>
            <a:r>
              <a:rPr lang="pt-BR" sz="4000" dirty="0" err="1" smtClean="0">
                <a:solidFill>
                  <a:schemeClr val="bg1"/>
                </a:solidFill>
              </a:rPr>
              <a:t>Cxb</a:t>
            </a:r>
            <a:endParaRPr lang="pt-BR" sz="4000" dirty="0" smtClean="0">
              <a:solidFill>
                <a:schemeClr val="bg1"/>
              </a:solidFill>
            </a:endParaRPr>
          </a:p>
          <a:p>
            <a:endParaRPr lang="pt-BR" sz="4000" dirty="0" smtClean="0">
              <a:solidFill>
                <a:schemeClr val="bg1"/>
              </a:solidFill>
            </a:endParaRPr>
          </a:p>
          <a:p>
            <a:r>
              <a:rPr lang="pt-BR" sz="4000" dirty="0" err="1" smtClean="0">
                <a:solidFill>
                  <a:schemeClr val="bg1"/>
                </a:solidFill>
              </a:rPr>
              <a:t>Dev</a:t>
            </a:r>
            <a:r>
              <a:rPr lang="pt-BR" sz="4000" dirty="0" smtClean="0">
                <a:solidFill>
                  <a:schemeClr val="bg1"/>
                </a:solidFill>
              </a:rPr>
              <a:t> </a:t>
            </a:r>
            <a:r>
              <a:rPr lang="pt-BR" sz="4000" dirty="0" err="1" smtClean="0">
                <a:solidFill>
                  <a:schemeClr val="bg1"/>
                </a:solidFill>
              </a:rPr>
              <a:t>back-end</a:t>
            </a:r>
            <a:r>
              <a:rPr lang="pt-BR" sz="4000" dirty="0" smtClean="0">
                <a:solidFill>
                  <a:schemeClr val="bg1"/>
                </a:solidFill>
              </a:rPr>
              <a:t> na </a:t>
            </a:r>
            <a:r>
              <a:rPr lang="pt-BR" sz="4000" dirty="0" err="1" smtClean="0">
                <a:solidFill>
                  <a:schemeClr val="bg1"/>
                </a:solidFill>
              </a:rPr>
              <a:t>Like</a:t>
            </a:r>
            <a:r>
              <a:rPr lang="pt-BR" sz="4000" dirty="0" smtClean="0">
                <a:solidFill>
                  <a:schemeClr val="bg1"/>
                </a:solidFill>
              </a:rPr>
              <a:t> Online</a:t>
            </a:r>
          </a:p>
          <a:p>
            <a:endParaRPr lang="pt-BR" sz="4000" dirty="0" smtClean="0">
              <a:solidFill>
                <a:schemeClr val="bg1"/>
              </a:solidFill>
            </a:endParaRPr>
          </a:p>
          <a:p>
            <a:r>
              <a:rPr lang="pt-BR" sz="4000" dirty="0" smtClean="0">
                <a:solidFill>
                  <a:schemeClr val="bg1"/>
                </a:solidFill>
              </a:rPr>
              <a:t>Canal Eu Programador</a:t>
            </a:r>
          </a:p>
        </p:txBody>
      </p:sp>
    </p:spTree>
    <p:extLst>
      <p:ext uri="{BB962C8B-B14F-4D97-AF65-F5344CB8AC3E}">
        <p14:creationId xmlns:p14="http://schemas.microsoft.com/office/powerpoint/2010/main" val="478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818151" y="944381"/>
            <a:ext cx="6580682" cy="51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372787" y="1528997"/>
            <a:ext cx="5561351" cy="3267855"/>
          </a:xfrm>
          <a:prstGeom prst="rect">
            <a:avLst/>
          </a:prstGeom>
          <a:solidFill>
            <a:srgbClr val="26B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75751" y="1768839"/>
            <a:ext cx="2218544" cy="10792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372787" y="5081665"/>
            <a:ext cx="5561351" cy="8369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062210" y="5199087"/>
            <a:ext cx="632085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537680" y="5199087"/>
            <a:ext cx="4363386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603215">
            <a:off x="4204177" y="1019329"/>
            <a:ext cx="2308485" cy="1184222"/>
          </a:xfrm>
          <a:prstGeom prst="rightArrow">
            <a:avLst/>
          </a:prstGeom>
          <a:solidFill>
            <a:srgbClr val="70AD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Message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63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818151" y="944381"/>
            <a:ext cx="6580682" cy="51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372787" y="1528997"/>
            <a:ext cx="5561351" cy="3267855"/>
          </a:xfrm>
          <a:prstGeom prst="rect">
            <a:avLst/>
          </a:prstGeom>
          <a:solidFill>
            <a:srgbClr val="26B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75751" y="1768839"/>
            <a:ext cx="2218544" cy="10792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372787" y="5081665"/>
            <a:ext cx="5561351" cy="8369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062210" y="5199087"/>
            <a:ext cx="632085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537680" y="5199087"/>
            <a:ext cx="4363386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 rot="19782375">
            <a:off x="1164917" y="5897844"/>
            <a:ext cx="2308485" cy="1184222"/>
          </a:xfrm>
          <a:prstGeom prst="rightArrow">
            <a:avLst/>
          </a:prstGeom>
          <a:solidFill>
            <a:srgbClr val="26B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Form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818151" y="944381"/>
            <a:ext cx="6580682" cy="51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372787" y="1528997"/>
            <a:ext cx="5561351" cy="3267855"/>
          </a:xfrm>
          <a:prstGeom prst="rect">
            <a:avLst/>
          </a:prstGeom>
          <a:solidFill>
            <a:srgbClr val="26B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75751" y="1768839"/>
            <a:ext cx="2218544" cy="10792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372787" y="5081665"/>
            <a:ext cx="5561351" cy="8369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062210" y="5199087"/>
            <a:ext cx="632085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537680" y="5199087"/>
            <a:ext cx="4363386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1603215">
            <a:off x="2415258" y="4007597"/>
            <a:ext cx="2308485" cy="1184222"/>
          </a:xfrm>
          <a:prstGeom prst="rightArrow">
            <a:avLst/>
          </a:prstGeom>
          <a:solidFill>
            <a:srgbClr val="70AD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Input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2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818151" y="944381"/>
            <a:ext cx="6580682" cy="51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372787" y="1528997"/>
            <a:ext cx="5561351" cy="3267855"/>
          </a:xfrm>
          <a:prstGeom prst="rect">
            <a:avLst/>
          </a:prstGeom>
          <a:solidFill>
            <a:srgbClr val="26B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75751" y="1768839"/>
            <a:ext cx="2218544" cy="10792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372787" y="5081665"/>
            <a:ext cx="5561351" cy="8369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062210" y="5199087"/>
            <a:ext cx="632085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537680" y="5199087"/>
            <a:ext cx="4363386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 rot="1603215">
            <a:off x="5831235" y="4131233"/>
            <a:ext cx="2308485" cy="1184222"/>
          </a:xfrm>
          <a:prstGeom prst="rightArrow">
            <a:avLst/>
          </a:prstGeom>
          <a:solidFill>
            <a:srgbClr val="70AD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Button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5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818151" y="944381"/>
            <a:ext cx="6580682" cy="51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372787" y="1528997"/>
            <a:ext cx="5561351" cy="3267855"/>
          </a:xfrm>
          <a:prstGeom prst="rect">
            <a:avLst/>
          </a:prstGeom>
          <a:solidFill>
            <a:srgbClr val="26B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75751" y="1768839"/>
            <a:ext cx="2218544" cy="10792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372787" y="5081665"/>
            <a:ext cx="5561351" cy="8369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062210" y="5199087"/>
            <a:ext cx="632085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537680" y="5199087"/>
            <a:ext cx="4363386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Curva para a Esquerda 2"/>
          <p:cNvSpPr/>
          <p:nvPr/>
        </p:nvSpPr>
        <p:spPr>
          <a:xfrm rot="10800000">
            <a:off x="2458388" y="2473375"/>
            <a:ext cx="1079292" cy="316292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818151" y="944381"/>
            <a:ext cx="6580682" cy="51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372787" y="1528997"/>
            <a:ext cx="5561351" cy="3267855"/>
          </a:xfrm>
          <a:prstGeom prst="rect">
            <a:avLst/>
          </a:prstGeom>
          <a:solidFill>
            <a:srgbClr val="26B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75751" y="1768839"/>
            <a:ext cx="2218544" cy="10792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372787" y="5081665"/>
            <a:ext cx="5561351" cy="8369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062210" y="5199087"/>
            <a:ext cx="632085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537680" y="5199087"/>
            <a:ext cx="4363386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Listrada 12"/>
          <p:cNvSpPr/>
          <p:nvPr/>
        </p:nvSpPr>
        <p:spPr>
          <a:xfrm rot="5400000">
            <a:off x="6535712" y="1356610"/>
            <a:ext cx="1499016" cy="824458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Listrada 13"/>
          <p:cNvSpPr/>
          <p:nvPr/>
        </p:nvSpPr>
        <p:spPr>
          <a:xfrm rot="5400000">
            <a:off x="3402142" y="4991101"/>
            <a:ext cx="795728" cy="524655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3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89941" y="1528997"/>
            <a:ext cx="2263515" cy="3912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818151" y="944381"/>
            <a:ext cx="6580682" cy="51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372787" y="1528997"/>
            <a:ext cx="5561351" cy="3267855"/>
          </a:xfrm>
          <a:prstGeom prst="rect">
            <a:avLst/>
          </a:prstGeom>
          <a:solidFill>
            <a:srgbClr val="26B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75751" y="1768839"/>
            <a:ext cx="2218544" cy="10792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372787" y="5081665"/>
            <a:ext cx="5561351" cy="8369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062210" y="5199087"/>
            <a:ext cx="632085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537680" y="5199087"/>
            <a:ext cx="4363386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4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89941" y="1528997"/>
            <a:ext cx="2263515" cy="3912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818151" y="944381"/>
            <a:ext cx="6580682" cy="51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372787" y="1528997"/>
            <a:ext cx="5561351" cy="3267855"/>
          </a:xfrm>
          <a:prstGeom prst="rect">
            <a:avLst/>
          </a:prstGeom>
          <a:solidFill>
            <a:srgbClr val="26B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75751" y="1768839"/>
            <a:ext cx="2218544" cy="10792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372787" y="5081665"/>
            <a:ext cx="5561351" cy="8369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062210" y="5199087"/>
            <a:ext cx="632085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537680" y="5199087"/>
            <a:ext cx="4363386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Listrada 12"/>
          <p:cNvSpPr/>
          <p:nvPr/>
        </p:nvSpPr>
        <p:spPr>
          <a:xfrm rot="20576255">
            <a:off x="1603947" y="1555231"/>
            <a:ext cx="1499016" cy="824458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Listrada 11"/>
          <p:cNvSpPr/>
          <p:nvPr/>
        </p:nvSpPr>
        <p:spPr>
          <a:xfrm>
            <a:off x="1811801" y="3135728"/>
            <a:ext cx="1499016" cy="824458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Listrada 14"/>
          <p:cNvSpPr/>
          <p:nvPr/>
        </p:nvSpPr>
        <p:spPr>
          <a:xfrm rot="987411">
            <a:off x="1785806" y="4615831"/>
            <a:ext cx="1499016" cy="824458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89941" y="1528997"/>
            <a:ext cx="2263515" cy="3912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818151" y="944381"/>
            <a:ext cx="6580682" cy="51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372787" y="1528997"/>
            <a:ext cx="5561351" cy="3267855"/>
          </a:xfrm>
          <a:prstGeom prst="rect">
            <a:avLst/>
          </a:prstGeom>
          <a:solidFill>
            <a:srgbClr val="26B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75751" y="1768839"/>
            <a:ext cx="2218544" cy="10792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372787" y="5081665"/>
            <a:ext cx="5561351" cy="8369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062210" y="5199087"/>
            <a:ext cx="632085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537680" y="5199087"/>
            <a:ext cx="4363386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Listrada 15"/>
          <p:cNvSpPr/>
          <p:nvPr/>
        </p:nvSpPr>
        <p:spPr>
          <a:xfrm rot="10629715">
            <a:off x="1912467" y="2249584"/>
            <a:ext cx="4331608" cy="824458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Listrada 16"/>
          <p:cNvSpPr/>
          <p:nvPr/>
        </p:nvSpPr>
        <p:spPr>
          <a:xfrm rot="11530300">
            <a:off x="1554210" y="4204678"/>
            <a:ext cx="4331608" cy="824458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4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89941" y="1528997"/>
            <a:ext cx="2263515" cy="3912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818151" y="944381"/>
            <a:ext cx="6580682" cy="51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372787" y="1528997"/>
            <a:ext cx="5561351" cy="3267855"/>
          </a:xfrm>
          <a:prstGeom prst="rect">
            <a:avLst/>
          </a:prstGeom>
          <a:solidFill>
            <a:srgbClr val="26B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75751" y="1768839"/>
            <a:ext cx="2218544" cy="10792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372787" y="5081665"/>
            <a:ext cx="5561351" cy="8369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062210" y="5199087"/>
            <a:ext cx="632085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537680" y="5199087"/>
            <a:ext cx="4363386" cy="60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3" y="2886849"/>
            <a:ext cx="1407070" cy="127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1714500"/>
            <a:ext cx="7344453" cy="34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dirty="0" smtClean="0">
                <a:solidFill>
                  <a:schemeClr val="bg1"/>
                </a:solidFill>
              </a:rPr>
              <a:t>JSX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725" y="1690688"/>
            <a:ext cx="6770550" cy="4005777"/>
          </a:xfrm>
        </p:spPr>
      </p:pic>
    </p:spTree>
    <p:extLst>
      <p:ext uri="{BB962C8B-B14F-4D97-AF65-F5344CB8AC3E}">
        <p14:creationId xmlns:p14="http://schemas.microsoft.com/office/powerpoint/2010/main" val="8871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78826"/>
            <a:ext cx="6882537" cy="67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495" y="2199503"/>
            <a:ext cx="8441187" cy="2281402"/>
          </a:xfrm>
        </p:spPr>
      </p:pic>
    </p:spTree>
    <p:extLst>
      <p:ext uri="{BB962C8B-B14F-4D97-AF65-F5344CB8AC3E}">
        <p14:creationId xmlns:p14="http://schemas.microsoft.com/office/powerpoint/2010/main" val="13581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3447162" y="309294"/>
            <a:ext cx="5325762" cy="6227805"/>
          </a:xfrm>
          <a:prstGeom prst="roundRect">
            <a:avLst>
              <a:gd name="adj" fmla="val 9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Arredondado 2"/>
          <p:cNvSpPr/>
          <p:nvPr/>
        </p:nvSpPr>
        <p:spPr>
          <a:xfrm>
            <a:off x="3447162" y="309294"/>
            <a:ext cx="5325762" cy="97618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Oval 3"/>
          <p:cNvSpPr/>
          <p:nvPr/>
        </p:nvSpPr>
        <p:spPr>
          <a:xfrm>
            <a:off x="4283302" y="562606"/>
            <a:ext cx="457200" cy="4695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636632" y="562606"/>
            <a:ext cx="457200" cy="4695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4929972" y="562606"/>
            <a:ext cx="457200" cy="46955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7833810" y="5659770"/>
            <a:ext cx="803189" cy="7661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Divisa 16"/>
          <p:cNvSpPr/>
          <p:nvPr/>
        </p:nvSpPr>
        <p:spPr>
          <a:xfrm>
            <a:off x="8099763" y="5868131"/>
            <a:ext cx="332509" cy="3740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3807502" y="5749710"/>
            <a:ext cx="3897442" cy="582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24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3447162" y="309294"/>
            <a:ext cx="5325762" cy="6227805"/>
          </a:xfrm>
          <a:prstGeom prst="roundRect">
            <a:avLst>
              <a:gd name="adj" fmla="val 9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Arredondado 2"/>
          <p:cNvSpPr/>
          <p:nvPr/>
        </p:nvSpPr>
        <p:spPr>
          <a:xfrm>
            <a:off x="3447162" y="309294"/>
            <a:ext cx="5325762" cy="97618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Oval 3"/>
          <p:cNvSpPr/>
          <p:nvPr/>
        </p:nvSpPr>
        <p:spPr>
          <a:xfrm>
            <a:off x="4283302" y="562606"/>
            <a:ext cx="457200" cy="4695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636632" y="562606"/>
            <a:ext cx="457200" cy="4695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4929972" y="562606"/>
            <a:ext cx="457200" cy="46955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7833810" y="5659770"/>
            <a:ext cx="803189" cy="7661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Divisa 16"/>
          <p:cNvSpPr/>
          <p:nvPr/>
        </p:nvSpPr>
        <p:spPr>
          <a:xfrm>
            <a:off x="8099763" y="5868131"/>
            <a:ext cx="332509" cy="3740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3807502" y="5749710"/>
            <a:ext cx="3897442" cy="582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1464450" y="3025957"/>
            <a:ext cx="1682509" cy="79447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1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3447162" y="309294"/>
            <a:ext cx="5325762" cy="6227805"/>
          </a:xfrm>
          <a:prstGeom prst="roundRect">
            <a:avLst>
              <a:gd name="adj" fmla="val 9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Arredondado 2"/>
          <p:cNvSpPr/>
          <p:nvPr/>
        </p:nvSpPr>
        <p:spPr>
          <a:xfrm>
            <a:off x="3447162" y="309294"/>
            <a:ext cx="5325762" cy="97618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Oval 3"/>
          <p:cNvSpPr/>
          <p:nvPr/>
        </p:nvSpPr>
        <p:spPr>
          <a:xfrm>
            <a:off x="4283302" y="562606"/>
            <a:ext cx="457200" cy="4695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636632" y="562606"/>
            <a:ext cx="457200" cy="4695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4929972" y="562606"/>
            <a:ext cx="457200" cy="46955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7833810" y="5659770"/>
            <a:ext cx="803189" cy="7661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Divisa 16"/>
          <p:cNvSpPr/>
          <p:nvPr/>
        </p:nvSpPr>
        <p:spPr>
          <a:xfrm>
            <a:off x="8099763" y="5868131"/>
            <a:ext cx="332509" cy="3740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3807502" y="5749710"/>
            <a:ext cx="3897442" cy="582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2874044">
            <a:off x="2393840" y="4372018"/>
            <a:ext cx="1682509" cy="79447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3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35</Words>
  <Application>Microsoft Macintosh PowerPoint</Application>
  <PresentationFormat>Widescreen</PresentationFormat>
  <Paragraphs>24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Wingdings</vt:lpstr>
      <vt:lpstr>Arial</vt:lpstr>
      <vt:lpstr>Tema do Office</vt:lpstr>
      <vt:lpstr>Apresentação do PowerPoint</vt:lpstr>
      <vt:lpstr>Sobre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JSX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eliseu.codinhoto@etec.sp.gov.br</dc:creator>
  <cp:lastModifiedBy>eliseu.codinhoto@etec.sp.gov.br</cp:lastModifiedBy>
  <cp:revision>19</cp:revision>
  <dcterms:created xsi:type="dcterms:W3CDTF">2016-06-18T19:57:05Z</dcterms:created>
  <dcterms:modified xsi:type="dcterms:W3CDTF">2016-06-25T02:29:15Z</dcterms:modified>
</cp:coreProperties>
</file>