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60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0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2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0BD1EA8A-1BAC-4985-AB2D-2637B7355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CBECEC-570B-4700-A682-C24801BE8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396622"/>
            <a:ext cx="7161989" cy="2267193"/>
          </a:xfrm>
        </p:spPr>
        <p:txBody>
          <a:bodyPr>
            <a:normAutofit/>
          </a:bodyPr>
          <a:lstStyle/>
          <a:p>
            <a:r>
              <a:rPr lang="pt-BR" sz="5400" b="0" i="0" dirty="0">
                <a:effectLst/>
                <a:latin typeface="Agency FB" panose="020B0503020202020204" pitchFamily="34" charset="0"/>
              </a:rPr>
              <a:t>ENTERPRISE CONNECTION</a:t>
            </a:r>
            <a:endParaRPr lang="pt-BR" sz="5400" dirty="0">
              <a:latin typeface="Agency FB" panose="020B0503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57ACC5-C8B7-45AD-908D-E19D4477E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156331"/>
            <a:ext cx="5924550" cy="103366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  <a:t>Nome: Afonso Heitor Favaretto Lopes</a:t>
            </a:r>
          </a:p>
          <a:p>
            <a:r>
              <a:rPr lang="pt-BR" sz="2400" dirty="0">
                <a:solidFill>
                  <a:schemeClr val="tx1"/>
                </a:solidFill>
                <a:latin typeface="Agency FB" panose="020B0503020202020204" pitchFamily="34" charset="0"/>
              </a:rPr>
              <a:t>RM: 94193</a:t>
            </a:r>
          </a:p>
        </p:txBody>
      </p:sp>
    </p:spTree>
    <p:extLst>
      <p:ext uri="{BB962C8B-B14F-4D97-AF65-F5344CB8AC3E}">
        <p14:creationId xmlns:p14="http://schemas.microsoft.com/office/powerpoint/2010/main" val="22819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9C74-9161-47B9-8B8D-345D1E5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CENÁRIO PARA O ESTUDO</a:t>
            </a:r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4F488-1EF3-4604-B2D6-D6DC4BDB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pt-BR" b="0" i="0" dirty="0">
                <a:effectLst/>
                <a:latin typeface="Agency FB" panose="020B0503020202020204" pitchFamily="34" charset="0"/>
              </a:rPr>
              <a:t> O </a:t>
            </a:r>
            <a:r>
              <a:rPr lang="pt-BR" b="0" i="1" dirty="0" err="1">
                <a:effectLst/>
                <a:latin typeface="Agency FB" panose="020B0503020202020204" pitchFamily="34" charset="0"/>
              </a:rPr>
              <a:t>Product</a:t>
            </a:r>
            <a:r>
              <a:rPr lang="pt-BR" b="0" i="1" dirty="0">
                <a:effectLst/>
                <a:latin typeface="Agency FB" panose="020B0503020202020204" pitchFamily="34" charset="0"/>
              </a:rPr>
              <a:t> </a:t>
            </a:r>
            <a:r>
              <a:rPr lang="pt-BR" b="0" i="1" dirty="0" err="1">
                <a:effectLst/>
                <a:latin typeface="Agency FB" panose="020B0503020202020204" pitchFamily="34" charset="0"/>
              </a:rPr>
              <a:t>Owner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(PO) de uma fábrica de software que está especificando um sistema para encaminhar à equipe de desenvolvedores. O objetivo é garantir que o software a ser criado esteja totalmente aderente às necessidades da </a:t>
            </a:r>
            <a:r>
              <a:rPr lang="pt-BR" b="0" i="0" dirty="0" err="1">
                <a:effectLst/>
                <a:latin typeface="Agency FB" panose="020B0503020202020204" pitchFamily="34" charset="0"/>
              </a:rPr>
              <a:t>Maxximus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 (nome fictício).</a:t>
            </a:r>
          </a:p>
          <a:p>
            <a:pPr algn="l" fontAlgn="base"/>
            <a:r>
              <a:rPr lang="pt-BR" b="0" i="0" dirty="0">
                <a:effectLst/>
                <a:latin typeface="Agency FB" panose="020B0503020202020204" pitchFamily="34" charset="0"/>
              </a:rPr>
              <a:t>          A </a:t>
            </a:r>
            <a:r>
              <a:rPr lang="pt-BR" b="0" i="0" dirty="0" err="1">
                <a:effectLst/>
                <a:latin typeface="Agency FB" panose="020B0503020202020204" pitchFamily="34" charset="0"/>
              </a:rPr>
              <a:t>Maxximus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 é uma empresa que conecta o cliente final a uma cadeia de fornecedores do varejo via e-commerce e deseja ser referência no mundo dos Super Apps, ou seja, o que o cliente final pensar em comprar, eles querem ser lembrados e procurados.</a:t>
            </a:r>
          </a:p>
        </p:txBody>
      </p:sp>
    </p:spTree>
    <p:extLst>
      <p:ext uri="{BB962C8B-B14F-4D97-AF65-F5344CB8AC3E}">
        <p14:creationId xmlns:p14="http://schemas.microsoft.com/office/powerpoint/2010/main" val="16841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9C74-9161-47B9-8B8D-345D1E5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Área de Marketing:</a:t>
            </a:r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4F488-1EF3-4604-B2D6-D6DC4BDB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 algn="l" fontAlgn="base"/>
            <a:r>
              <a:rPr lang="pt-BR" b="1" i="0" dirty="0">
                <a:effectLst/>
                <a:latin typeface="Agency FB" panose="020B0503020202020204" pitchFamily="34" charset="0"/>
              </a:rPr>
              <a:t>COMO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Área de Marketing,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PRECISO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que o App seja baseado no protótipo conceitual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PARA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garantir a nossa identidade visual.</a:t>
            </a:r>
          </a:p>
          <a:p>
            <a:pPr algn="l" fontAlgn="base"/>
            <a:endParaRPr lang="pt-BR" b="0" i="0" dirty="0">
              <a:effectLst/>
              <a:latin typeface="Agency FB" panose="020B0503020202020204" pitchFamily="34" charset="0"/>
            </a:endParaRPr>
          </a:p>
          <a:p>
            <a:pPr algn="l" fontAlgn="base"/>
            <a:r>
              <a:rPr lang="pt-BR" b="1" i="0" dirty="0">
                <a:effectLst/>
                <a:latin typeface="Agency FB" panose="020B0503020202020204" pitchFamily="34" charset="0"/>
              </a:rPr>
              <a:t>COMO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Área de Marketing,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GOSTARIA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que as telas fossem desenvolvidas seguindo a Jornada do Cliente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PARA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privilegiar a usabilidade.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E4142B1-497D-47D0-8028-62C20C20BC1C}"/>
              </a:ext>
            </a:extLst>
          </p:cNvPr>
          <p:cNvSpPr txBox="1">
            <a:spLocks/>
          </p:cNvSpPr>
          <p:nvPr/>
        </p:nvSpPr>
        <p:spPr>
          <a:xfrm>
            <a:off x="646111" y="383718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chemeClr val="tx1"/>
                </a:solidFill>
                <a:latin typeface="Agency FB" panose="020B0503020202020204" pitchFamily="34" charset="0"/>
                <a:cs typeface="Vani" panose="020B0502040204020203" pitchFamily="18" charset="0"/>
              </a:rPr>
              <a:t>Área de TI do cliente:</a:t>
            </a:r>
            <a:endParaRPr lang="pt-BR" dirty="0">
              <a:solidFill>
                <a:schemeClr val="tx1"/>
              </a:solidFill>
              <a:latin typeface="Agency FB" panose="020B0503020202020204" pitchFamily="34" charset="0"/>
              <a:cs typeface="Vani" panose="020B0502040204020203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A2953A6-99DE-4ADE-8CA1-C8F9E314D911}"/>
              </a:ext>
            </a:extLst>
          </p:cNvPr>
          <p:cNvSpPr txBox="1">
            <a:spLocks/>
          </p:cNvSpPr>
          <p:nvPr/>
        </p:nvSpPr>
        <p:spPr>
          <a:xfrm>
            <a:off x="1104293" y="4715728"/>
            <a:ext cx="8946541" cy="242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base"/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COMO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Área de TI do cliente, </a:t>
            </a:r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QUERO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que o App conecte na minha API do ERP </a:t>
            </a:r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PARA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exibir a lista com todos os produtos e a tabela de preços.</a:t>
            </a:r>
          </a:p>
          <a:p>
            <a:pPr fontAlgn="base"/>
            <a:endParaRPr lang="pt-BR">
              <a:latin typeface="Agency FB" panose="020B0503020202020204" pitchFamily="34" charset="0"/>
              <a:cs typeface="Vani" panose="020B0502040204020203" pitchFamily="18" charset="0"/>
            </a:endParaRPr>
          </a:p>
          <a:p>
            <a:pPr fontAlgn="base"/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COMO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Área de TI do cliente, </a:t>
            </a:r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QUERO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que o App conecte na API do e-commerce </a:t>
            </a:r>
            <a:r>
              <a:rPr lang="pt-BR" b="1">
                <a:latin typeface="Agency FB" panose="020B0503020202020204" pitchFamily="34" charset="0"/>
                <a:cs typeface="Vani" panose="020B0502040204020203" pitchFamily="18" charset="0"/>
              </a:rPr>
              <a:t>PARA</a:t>
            </a:r>
            <a:r>
              <a:rPr lang="pt-BR">
                <a:latin typeface="Agency FB" panose="020B0503020202020204" pitchFamily="34" charset="0"/>
                <a:cs typeface="Vani" panose="020B0502040204020203" pitchFamily="18" charset="0"/>
              </a:rPr>
              <a:t> estar totalmente sincronizado com o site.</a:t>
            </a:r>
            <a:endParaRPr lang="pt-BR" dirty="0">
              <a:latin typeface="Agency FB" panose="020B0503020202020204" pitchFamily="34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8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583A7C6-1FA7-4152-93BE-D0F3CB1B4C99}"/>
              </a:ext>
            </a:extLst>
          </p:cNvPr>
          <p:cNvSpPr txBox="1">
            <a:spLocks/>
          </p:cNvSpPr>
          <p:nvPr/>
        </p:nvSpPr>
        <p:spPr>
          <a:xfrm>
            <a:off x="491730" y="374370"/>
            <a:ext cx="9404723" cy="11038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  <a:latin typeface="Agency FB" panose="020B0503020202020204" pitchFamily="34" charset="0"/>
              </a:rPr>
              <a:t>Área Financeira</a:t>
            </a:r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04BDC4D-CE4F-4C88-B485-6F6E5420F69C}"/>
              </a:ext>
            </a:extLst>
          </p:cNvPr>
          <p:cNvSpPr txBox="1">
            <a:spLocks/>
          </p:cNvSpPr>
          <p:nvPr/>
        </p:nvSpPr>
        <p:spPr>
          <a:xfrm>
            <a:off x="720822" y="1478248"/>
            <a:ext cx="8946541" cy="192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base"/>
            <a:r>
              <a:rPr lang="pt-BR" b="1" dirty="0">
                <a:latin typeface="Agency FB" panose="020B0503020202020204" pitchFamily="34" charset="0"/>
              </a:rPr>
              <a:t>COMO</a:t>
            </a:r>
            <a:r>
              <a:rPr lang="pt-BR" dirty="0">
                <a:latin typeface="Agency FB" panose="020B0503020202020204" pitchFamily="34" charset="0"/>
              </a:rPr>
              <a:t> Área Financeira, </a:t>
            </a:r>
            <a:r>
              <a:rPr lang="pt-BR" b="1" dirty="0">
                <a:latin typeface="Agency FB" panose="020B0503020202020204" pitchFamily="34" charset="0"/>
              </a:rPr>
              <a:t>QUERO</a:t>
            </a:r>
            <a:r>
              <a:rPr lang="pt-BR" dirty="0">
                <a:latin typeface="Agency FB" panose="020B0503020202020204" pitchFamily="34" charset="0"/>
              </a:rPr>
              <a:t> que o sistema esteja integrado com os meios de pagamento Mercado Pago e Cielo </a:t>
            </a:r>
            <a:r>
              <a:rPr lang="pt-BR" b="1" dirty="0">
                <a:latin typeface="Agency FB" panose="020B0503020202020204" pitchFamily="34" charset="0"/>
              </a:rPr>
              <a:t>PARA</a:t>
            </a:r>
            <a:r>
              <a:rPr lang="pt-BR" dirty="0">
                <a:latin typeface="Agency FB" panose="020B0503020202020204" pitchFamily="34" charset="0"/>
              </a:rPr>
              <a:t> atender à negociação realizada com os dois.</a:t>
            </a:r>
          </a:p>
          <a:p>
            <a:pPr fontAlgn="base"/>
            <a:endParaRPr lang="pt-BR" dirty="0">
              <a:latin typeface="Agency FB" panose="020B0503020202020204" pitchFamily="34" charset="0"/>
            </a:endParaRPr>
          </a:p>
          <a:p>
            <a:pPr fontAlgn="base"/>
            <a:r>
              <a:rPr lang="pt-BR" b="1" dirty="0">
                <a:latin typeface="Agency FB" panose="020B0503020202020204" pitchFamily="34" charset="0"/>
              </a:rPr>
              <a:t>SENDO</a:t>
            </a:r>
            <a:r>
              <a:rPr lang="pt-BR" dirty="0">
                <a:latin typeface="Agency FB" panose="020B0503020202020204" pitchFamily="34" charset="0"/>
              </a:rPr>
              <a:t> CFO, </a:t>
            </a:r>
            <a:r>
              <a:rPr lang="pt-BR" b="1" dirty="0">
                <a:latin typeface="Agency FB" panose="020B0503020202020204" pitchFamily="34" charset="0"/>
              </a:rPr>
              <a:t>PRECISO </a:t>
            </a:r>
            <a:r>
              <a:rPr lang="pt-BR" dirty="0">
                <a:latin typeface="Agency FB" panose="020B0503020202020204" pitchFamily="34" charset="0"/>
              </a:rPr>
              <a:t>que o pagamento pela Cielo esteja sempre disponível </a:t>
            </a:r>
            <a:r>
              <a:rPr lang="pt-BR" b="1" dirty="0">
                <a:latin typeface="Agency FB" panose="020B0503020202020204" pitchFamily="34" charset="0"/>
              </a:rPr>
              <a:t>PORQUE, </a:t>
            </a:r>
            <a:r>
              <a:rPr lang="pt-BR" dirty="0">
                <a:latin typeface="Agency FB" panose="020B0503020202020204" pitchFamily="34" charset="0"/>
              </a:rPr>
              <a:t>eventualmente, o Mercado Pago tem recusado muitos pagamentos de clientes.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26AAA9B-9A31-4D89-B1A0-509458FF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30" y="3621974"/>
            <a:ext cx="9404723" cy="1057601"/>
          </a:xfrm>
        </p:spPr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Área Jurídica:</a:t>
            </a:r>
            <a:endParaRPr lang="pt-BR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FDA5B29-B5F4-41DD-BA87-30D0B741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20" y="4679577"/>
            <a:ext cx="8946541" cy="1246212"/>
          </a:xfrm>
        </p:spPr>
        <p:txBody>
          <a:bodyPr>
            <a:normAutofit/>
          </a:bodyPr>
          <a:lstStyle/>
          <a:p>
            <a:pPr algn="l" fontAlgn="base"/>
            <a:r>
              <a:rPr lang="pt-BR" b="1" i="0" dirty="0">
                <a:effectLst/>
                <a:latin typeface="Agency FB" panose="020B0503020202020204" pitchFamily="34" charset="0"/>
              </a:rPr>
              <a:t>COMO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Área Jurídica,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PRECISO 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que o sistema esteja 100% aderente  </a:t>
            </a:r>
            <a:r>
              <a:rPr lang="pt-BR" b="1" i="0" dirty="0">
                <a:effectLst/>
                <a:latin typeface="Agency FB" panose="020B0503020202020204" pitchFamily="34" charset="0"/>
              </a:rPr>
              <a:t>PARA</a:t>
            </a:r>
            <a:r>
              <a:rPr lang="pt-BR" b="0" i="0" dirty="0">
                <a:effectLst/>
                <a:latin typeface="Agency FB" panose="020B0503020202020204" pitchFamily="34" charset="0"/>
              </a:rPr>
              <a:t> atender às normas da Lei Geral de Proteção de Dados Pessoais (LGPD).</a:t>
            </a:r>
          </a:p>
        </p:txBody>
      </p:sp>
    </p:spTree>
    <p:extLst>
      <p:ext uri="{BB962C8B-B14F-4D97-AF65-F5344CB8AC3E}">
        <p14:creationId xmlns:p14="http://schemas.microsoft.com/office/powerpoint/2010/main" val="324819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35348-F8E9-4CEC-B70C-C6EAC1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anose="020B0503020202020204" pitchFamily="34" charset="0"/>
              </a:rPr>
              <a:t>Priorização do </a:t>
            </a:r>
            <a:r>
              <a:rPr lang="pt-BR" dirty="0" err="1">
                <a:latin typeface="Agency FB" panose="020B0503020202020204" pitchFamily="34" charset="0"/>
              </a:rPr>
              <a:t>Product</a:t>
            </a:r>
            <a:r>
              <a:rPr lang="pt-BR" dirty="0">
                <a:latin typeface="Agency FB" panose="020B0503020202020204" pitchFamily="34" charset="0"/>
              </a:rPr>
              <a:t> Backlog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EF386D-9F6A-4DF8-AEB4-33A25045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24" y="2196786"/>
            <a:ext cx="12080027" cy="40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35348-F8E9-4CEC-B70C-C6EAC1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anose="020B0503020202020204" pitchFamily="34" charset="0"/>
              </a:rPr>
              <a:t>1º Cálculo de Velocidade 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98612-5627-413C-9A86-8753421C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8" y="1853248"/>
            <a:ext cx="11862543" cy="3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35348-F8E9-4CEC-B70C-C6EAC1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anose="020B0503020202020204" pitchFamily="34" charset="0"/>
              </a:rPr>
              <a:t>2º Cálculo de Velocidade 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BAF2B-8422-432D-85D2-E7CA53B0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647278"/>
            <a:ext cx="11649694" cy="47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35348-F8E9-4CEC-B70C-C6EAC1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gency FB" panose="020B0503020202020204" pitchFamily="34" charset="0"/>
              </a:rPr>
              <a:t>Visão Geral do </a:t>
            </a:r>
            <a:r>
              <a:rPr lang="pt-BR" dirty="0" err="1">
                <a:latin typeface="Agency FB" panose="020B0503020202020204" pitchFamily="34" charset="0"/>
              </a:rPr>
              <a:t>Product</a:t>
            </a:r>
            <a:r>
              <a:rPr lang="pt-BR" dirty="0">
                <a:latin typeface="Agency FB" panose="020B0503020202020204" pitchFamily="34" charset="0"/>
              </a:rPr>
              <a:t> backlog item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63B7B3-29E2-4B8C-B234-01EF33E79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7"/>
          <a:stretch/>
        </p:blipFill>
        <p:spPr>
          <a:xfrm>
            <a:off x="-104377" y="1644310"/>
            <a:ext cx="12296377" cy="37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132</TotalTime>
  <Words>322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Century Gothic</vt:lpstr>
      <vt:lpstr>Wingdings 3</vt:lpstr>
      <vt:lpstr>Íon</vt:lpstr>
      <vt:lpstr>ENTERPRISE CONNECTION</vt:lpstr>
      <vt:lpstr>CENÁRIO PARA O ESTUDO</vt:lpstr>
      <vt:lpstr>Área de Marketing:</vt:lpstr>
      <vt:lpstr>Área Jurídica:</vt:lpstr>
      <vt:lpstr>Priorização do Product Backlog</vt:lpstr>
      <vt:lpstr>1º Cálculo de Velocidade  </vt:lpstr>
      <vt:lpstr>2º Cálculo de Velocidade  </vt:lpstr>
      <vt:lpstr>Visão Geral do Product backlog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CONNECTION</dc:title>
  <dc:creator>Afonso Heitor Favoretto Lopes</dc:creator>
  <cp:lastModifiedBy>Afonso Heitor Favoretto Lopes</cp:lastModifiedBy>
  <cp:revision>7</cp:revision>
  <dcterms:created xsi:type="dcterms:W3CDTF">2022-03-28T22:49:51Z</dcterms:created>
  <dcterms:modified xsi:type="dcterms:W3CDTF">2022-03-29T01:01:55Z</dcterms:modified>
</cp:coreProperties>
</file>