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D9F0D-8B91-6007-54B4-592684B5B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DB5364-F356-AB1D-1AAD-41F552A6F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C7D892-21CB-A9A2-6C5F-5C5CDC94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E80A-A77A-49D5-B8A6-C86F19AD1D27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7ADCC8-FFB4-77C6-FB1B-B8337C0D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D9251E-4DBB-7319-7E89-71BD4CDD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614F-B2A7-4456-8193-0E54AF35E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87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7DB1C-3B9B-1BAB-D1BC-8C4FF672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CC926E-5E81-7E30-6D62-835E75159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6FBA1F-E951-291A-DD9A-75D5A1AB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E80A-A77A-49D5-B8A6-C86F19AD1D27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6B4C13-2941-9BD8-4793-7AED5577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D05BED-BCF1-760A-BC9A-022A8C2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614F-B2A7-4456-8193-0E54AF35E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45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172A18-6CEB-56D2-729E-7AAEC3393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2290F6-3FDB-3DA3-14FB-9D8C6C05D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8FC1F6-43C0-5BA2-2F62-A0F874EF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E80A-A77A-49D5-B8A6-C86F19AD1D27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508B77-C43E-DEE8-341D-B02FB200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78975B-9C90-6355-59FB-CD341F0C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614F-B2A7-4456-8193-0E54AF35E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7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C25A9-D97A-93B8-0DA8-94636E69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2E98B6-3043-CB4C-0305-FAB14B5EA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FAB0D4-1EDB-F638-E25D-A07B7DAC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E80A-A77A-49D5-B8A6-C86F19AD1D27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95247-B159-7100-91C8-21F211EB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340979-468C-FBE0-67E5-0DAE751B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614F-B2A7-4456-8193-0E54AF35E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82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1F4E4-F7CB-22F2-8334-84AF80D6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112452-9BC0-531C-2BCF-589680282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44006E-6132-5FA9-A26D-EBC350A8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E80A-A77A-49D5-B8A6-C86F19AD1D27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C41FBC-2252-743C-E870-E9EFD291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1306D-148B-1C74-9775-4505771A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614F-B2A7-4456-8193-0E54AF35E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04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68704-C393-C492-5B81-66B7BDDD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291AC1-E1A7-1933-D937-F7C0696F2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4B1186-9D9F-D449-4352-C52896C49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F7FD99-62F3-FAD5-C22E-8434D34D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E80A-A77A-49D5-B8A6-C86F19AD1D27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8C14CC-E853-1A6A-220B-EA1CCDC7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CDA5C8-6AA5-DB97-5FFA-979618F4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614F-B2A7-4456-8193-0E54AF35E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4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6C2A1-8336-40E5-6F6B-E65964BA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B4B9C9-DA99-C0DB-FF03-ABB14C008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316F74-2630-C32B-417A-8E2929F8C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ABAB1C-0F3B-0A30-4717-9B824E0E4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ACCAD4-89D8-FB6C-62C7-D36990F71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BAC158-A9A9-BA46-50DF-FE019D69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E80A-A77A-49D5-B8A6-C86F19AD1D27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A701CF-975A-7708-7814-38C18EE9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AD5B71-9DB0-3FD5-242A-B0901484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614F-B2A7-4456-8193-0E54AF35E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01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CF6D5-9831-66F0-C97F-FD1B8561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1108B1-DEE1-D8F3-D79D-518F45FD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E80A-A77A-49D5-B8A6-C86F19AD1D27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689F68-6BE2-E798-4347-947A397E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40953E-B358-778E-6A29-EBC34052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614F-B2A7-4456-8193-0E54AF35E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54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573D05-3DDA-28C4-5C2E-CBA76E8A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E80A-A77A-49D5-B8A6-C86F19AD1D27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94B430-D571-D6B5-E08C-CD6E4E5B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A6A621-CBAE-23D0-9369-42196455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614F-B2A7-4456-8193-0E54AF35E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99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D8BC4-4BBF-C8BE-2345-0C023422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332E1-9C70-5732-1AA1-FDB83B8E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D8A2F7-7CCB-ABD7-B3C8-11BFC4688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3CD074-4159-2F87-7926-5C5ED0C9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E80A-A77A-49D5-B8A6-C86F19AD1D27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A2F40E-BABD-E422-0E2E-7A28AA5C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7ECFE2-E252-6B6C-925D-07DD110E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614F-B2A7-4456-8193-0E54AF35E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0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66C61-7A74-DEA1-09F6-FC68A061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A898F1-C301-6986-2011-6251F6ECB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DDB1A8-2219-2451-C175-749C6445E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13B742-5F57-6EDE-F3A2-B6AF1F9C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E80A-A77A-49D5-B8A6-C86F19AD1D27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E2C99E-FD97-68CA-A268-DA214029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C43B88-9421-596F-9911-AB8557B9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614F-B2A7-4456-8193-0E54AF35E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49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837214-367A-CC8F-F63D-BFAC647F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FA8160-1FD1-7BED-9796-3AC1E1B1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91A782-D95C-8CBD-828A-E7B97A46A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E80A-A77A-49D5-B8A6-C86F19AD1D27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91DA8-DE0E-0C2A-3E04-E90119B8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29F6B8-8626-3C5A-7E7E-2C66F5005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E614F-B2A7-4456-8193-0E54AF35E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57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B44BE0-795A-A426-C357-A9083528B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0028" y="3376123"/>
            <a:ext cx="4515147" cy="1529232"/>
          </a:xfrm>
        </p:spPr>
        <p:txBody>
          <a:bodyPr>
            <a:normAutofit/>
          </a:bodyPr>
          <a:lstStyle/>
          <a:p>
            <a:pPr algn="r"/>
            <a:r>
              <a:rPr lang="pt-BR" sz="4400"/>
              <a:t>Horta sustentável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0544FF-335E-306C-119B-BCF27C0DC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9886" y="4905356"/>
            <a:ext cx="4165290" cy="617620"/>
          </a:xfrm>
        </p:spPr>
        <p:txBody>
          <a:bodyPr>
            <a:normAutofit/>
          </a:bodyPr>
          <a:lstStyle/>
          <a:p>
            <a:pPr algn="r"/>
            <a:r>
              <a:rPr lang="pt-BR" sz="1900" dirty="0"/>
              <a:t>Software para analise de irrigação da horta</a:t>
            </a:r>
          </a:p>
        </p:txBody>
      </p:sp>
      <p:pic>
        <p:nvPicPr>
          <p:cNvPr id="1028" name="Picture 4" descr="Hortas rápidas: 5 vegetais que crescem em menos de um mês - Farmácia -  Homeopatia Brasil">
            <a:extLst>
              <a:ext uri="{FF2B5EF4-FFF2-40B4-BE49-F238E27FC236}">
                <a16:creationId xmlns:a16="http://schemas.microsoft.com/office/drawing/2014/main" id="{48F026DD-A6E8-4DD1-0AC2-FC67C9D644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3" r="8483"/>
          <a:stretch/>
        </p:blipFill>
        <p:spPr bwMode="auto"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86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0544FF-335E-306C-119B-BCF27C0DC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5099" y="3364638"/>
            <a:ext cx="4621522" cy="321371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Aluno: Afonso Heitor Favaretto Lopes</a:t>
            </a:r>
          </a:p>
          <a:p>
            <a:pPr algn="just"/>
            <a:r>
              <a:rPr lang="pt-BR" sz="1900" dirty="0"/>
              <a:t>RM94193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Como podemos desenvolver software acessível e fácil de usar para pequenos agricultores para análise de solo com base na irrigação de hortas ? </a:t>
            </a:r>
          </a:p>
        </p:txBody>
      </p:sp>
      <p:pic>
        <p:nvPicPr>
          <p:cNvPr id="1028" name="Picture 4" descr="Hortas rápidas: 5 vegetais que crescem em menos de um mês - Farmácia -  Homeopatia Brasil">
            <a:extLst>
              <a:ext uri="{FF2B5EF4-FFF2-40B4-BE49-F238E27FC236}">
                <a16:creationId xmlns:a16="http://schemas.microsoft.com/office/drawing/2014/main" id="{48F026DD-A6E8-4DD1-0AC2-FC67C9D644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3" r="8483"/>
          <a:stretch/>
        </p:blipFill>
        <p:spPr bwMode="auto"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74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O que é software? - Canaltech">
            <a:extLst>
              <a:ext uri="{FF2B5EF4-FFF2-40B4-BE49-F238E27FC236}">
                <a16:creationId xmlns:a16="http://schemas.microsoft.com/office/drawing/2014/main" id="{76DD474E-A26E-5230-396C-3D0765B3E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" r="24695"/>
          <a:stretch/>
        </p:blipFill>
        <p:spPr bwMode="auto">
          <a:xfrm>
            <a:off x="3132160" y="1021"/>
            <a:ext cx="9059839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530544FF-335E-306C-119B-BCF27C0DC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3301" y="496316"/>
            <a:ext cx="5859484" cy="531393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A ideia do projeto é desenvolver um software que analise pontos como por exemplo a umidade do solo a partir de sensores em diferentes pontos da horta, a partir de quais dados é possível determinar a condição do solo e onde a irrigação correta precisa ser realizada . Com esses dados, o agricultor pode acessar os dados do celular ou laptop e analisá-los mensalmente/anualmente e sazonalmente, aproveitando melhor os recursos de produção e programando o solo para usar menos agrotóxicos, resultando em um produto mais saudável. E com um selo verde de conservação e sustentabilidade da água, é econômico promover seus produtos e obter mais seguidores para comprar seus produtos saudáveis.</a:t>
            </a:r>
            <a:endParaRPr lang="pt-BR" sz="2000" dirty="0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Quer começar uma horta e não sabe como? » Yes We Grow">
            <a:extLst>
              <a:ext uri="{FF2B5EF4-FFF2-40B4-BE49-F238E27FC236}">
                <a16:creationId xmlns:a16="http://schemas.microsoft.com/office/drawing/2014/main" id="{C8B22F0A-83AE-ECBD-BD15-17FB0AC53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5" r="-1" b="2741"/>
          <a:stretch/>
        </p:blipFill>
        <p:spPr bwMode="auto"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048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8 dicas de como fazer o dinheiro render até o final do mês">
            <a:extLst>
              <a:ext uri="{FF2B5EF4-FFF2-40B4-BE49-F238E27FC236}">
                <a16:creationId xmlns:a16="http://schemas.microsoft.com/office/drawing/2014/main" id="{252B90C3-32DC-FCD1-7F51-B822014B6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10" r="-3" b="-3"/>
          <a:stretch/>
        </p:blipFill>
        <p:spPr bwMode="auto">
          <a:xfrm>
            <a:off x="5498278" y="1301313"/>
            <a:ext cx="2888477" cy="2529942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O que é software? - Canaltech">
            <a:extLst>
              <a:ext uri="{FF2B5EF4-FFF2-40B4-BE49-F238E27FC236}">
                <a16:creationId xmlns:a16="http://schemas.microsoft.com/office/drawing/2014/main" id="{EA7A4A73-66AB-8837-3626-2789FF59A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2" r="-2" b="32610"/>
          <a:stretch/>
        </p:blipFill>
        <p:spPr bwMode="auto">
          <a:xfrm>
            <a:off x="2" y="1"/>
            <a:ext cx="6948167" cy="2456679"/>
          </a:xfrm>
          <a:custGeom>
            <a:avLst/>
            <a:gdLst/>
            <a:ahLst/>
            <a:cxnLst/>
            <a:rect l="l" t="t" r="r" b="b"/>
            <a:pathLst>
              <a:path w="6948167" h="2456679">
                <a:moveTo>
                  <a:pt x="6948167" y="603033"/>
                </a:moveTo>
                <a:lnTo>
                  <a:pt x="6948167" y="617220"/>
                </a:lnTo>
                <a:lnTo>
                  <a:pt x="6946213" y="610127"/>
                </a:lnTo>
                <a:close/>
                <a:moveTo>
                  <a:pt x="0" y="0"/>
                </a:moveTo>
                <a:lnTo>
                  <a:pt x="6766605" y="0"/>
                </a:lnTo>
                <a:lnTo>
                  <a:pt x="6638979" y="219780"/>
                </a:lnTo>
                <a:cubicBezTo>
                  <a:pt x="5552228" y="2091240"/>
                  <a:pt x="5552228" y="2091240"/>
                  <a:pt x="5552228" y="2091240"/>
                </a:cubicBezTo>
                <a:cubicBezTo>
                  <a:pt x="5429962" y="2317464"/>
                  <a:pt x="5185434" y="2456679"/>
                  <a:pt x="4932171" y="2456679"/>
                </a:cubicBezTo>
                <a:cubicBezTo>
                  <a:pt x="888708" y="2456679"/>
                  <a:pt x="888708" y="2456679"/>
                  <a:pt x="888708" y="2456679"/>
                </a:cubicBezTo>
                <a:cubicBezTo>
                  <a:pt x="626713" y="2456679"/>
                  <a:pt x="390917" y="2317464"/>
                  <a:pt x="259919" y="2091240"/>
                </a:cubicBezTo>
                <a:cubicBezTo>
                  <a:pt x="196877" y="1982206"/>
                  <a:pt x="135804" y="1876580"/>
                  <a:pt x="76640" y="1774254"/>
                </a:cubicBezTo>
                <a:lnTo>
                  <a:pt x="0" y="164170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rtas rápidas: 5 vegetais que crescem em menos de um mês - Farmácia -  Homeopatia Brasil">
            <a:extLst>
              <a:ext uri="{FF2B5EF4-FFF2-40B4-BE49-F238E27FC236}">
                <a16:creationId xmlns:a16="http://schemas.microsoft.com/office/drawing/2014/main" id="{48F026DD-A6E8-4DD1-0AC2-FC67C9D644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2" r="-2" b="9100"/>
          <a:stretch/>
        </p:blipFill>
        <p:spPr bwMode="auto">
          <a:xfrm>
            <a:off x="2" y="2619612"/>
            <a:ext cx="7676573" cy="4238389"/>
          </a:xfrm>
          <a:custGeom>
            <a:avLst/>
            <a:gdLst/>
            <a:ahLst/>
            <a:cxnLst/>
            <a:rect l="l" t="t" r="r" b="b"/>
            <a:pathLst>
              <a:path w="7676573" h="4238389">
                <a:moveTo>
                  <a:pt x="6948167" y="1839459"/>
                </a:moveTo>
                <a:lnTo>
                  <a:pt x="6948167" y="1853646"/>
                </a:lnTo>
                <a:lnTo>
                  <a:pt x="6946213" y="1846552"/>
                </a:lnTo>
                <a:close/>
                <a:moveTo>
                  <a:pt x="888708" y="0"/>
                </a:moveTo>
                <a:cubicBezTo>
                  <a:pt x="888708" y="0"/>
                  <a:pt x="888708" y="0"/>
                  <a:pt x="4932171" y="0"/>
                </a:cubicBezTo>
                <a:cubicBezTo>
                  <a:pt x="5185434" y="0"/>
                  <a:pt x="5429962" y="139215"/>
                  <a:pt x="5552228" y="365439"/>
                </a:cubicBezTo>
                <a:cubicBezTo>
                  <a:pt x="5552228" y="365439"/>
                  <a:pt x="5552228" y="365439"/>
                  <a:pt x="7578324" y="3854515"/>
                </a:cubicBezTo>
                <a:cubicBezTo>
                  <a:pt x="7643823" y="3963277"/>
                  <a:pt x="7676573" y="4087266"/>
                  <a:pt x="7676573" y="4211255"/>
                </a:cubicBezTo>
                <a:lnTo>
                  <a:pt x="7672952" y="4238389"/>
                </a:lnTo>
                <a:lnTo>
                  <a:pt x="0" y="4238389"/>
                </a:lnTo>
                <a:lnTo>
                  <a:pt x="0" y="814976"/>
                </a:lnTo>
                <a:lnTo>
                  <a:pt x="76640" y="682425"/>
                </a:lnTo>
                <a:cubicBezTo>
                  <a:pt x="135804" y="580099"/>
                  <a:pt x="196877" y="474473"/>
                  <a:pt x="259919" y="365439"/>
                </a:cubicBezTo>
                <a:cubicBezTo>
                  <a:pt x="390917" y="139215"/>
                  <a:pt x="626713" y="0"/>
                  <a:pt x="8887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6C1AF06B-98C8-2E03-CB8E-B64A0DBEB414}"/>
              </a:ext>
            </a:extLst>
          </p:cNvPr>
          <p:cNvSpPr txBox="1">
            <a:spLocks/>
          </p:cNvSpPr>
          <p:nvPr/>
        </p:nvSpPr>
        <p:spPr>
          <a:xfrm>
            <a:off x="8117390" y="3429000"/>
            <a:ext cx="3633795" cy="3213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1900" dirty="0"/>
              <a:t>Irrigação inteligente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1900" dirty="0"/>
              <a:t>Saúde para o planeta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1900" dirty="0"/>
              <a:t>Saúde para o alimento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1900" dirty="0"/>
              <a:t>Software de analise inteligente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1900" dirty="0"/>
              <a:t>Lucro para o produtor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1900" dirty="0"/>
              <a:t>Acessível a todos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4056619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Tema do Office</vt:lpstr>
      <vt:lpstr>Horta sustentável 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Horta sustentável </dc:title>
  <dc:creator>Afonso Heitor Favoretto Lopes</dc:creator>
  <cp:lastModifiedBy>Afonso Heitor Favoretto Lopes</cp:lastModifiedBy>
  <cp:revision>1</cp:revision>
  <dcterms:created xsi:type="dcterms:W3CDTF">2022-06-07T01:15:29Z</dcterms:created>
  <dcterms:modified xsi:type="dcterms:W3CDTF">2022-06-07T01:43:48Z</dcterms:modified>
</cp:coreProperties>
</file>