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D9F0D-8B91-6007-54B4-59268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B5364-F356-AB1D-1AAD-41F552A6F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7D892-21CB-A9A2-6C5F-5C5CDC94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ADCC8-FFB4-77C6-FB1B-B8337C0D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9251E-4DBB-7319-7E89-71BD4CD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DB1C-3B9B-1BAB-D1BC-8C4FF67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C926E-5E81-7E30-6D62-835E7515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FBA1F-E951-291A-DD9A-75D5A1AB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B4C13-2941-9BD8-4793-7AED557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05BED-BCF1-760A-BC9A-022A8C2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5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172A18-6CEB-56D2-729E-7AAEC339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2290F6-3FDB-3DA3-14FB-9D8C6C05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FC1F6-43C0-5BA2-2F62-A0F874EF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08B77-C43E-DEE8-341D-B02FB200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8975B-9C90-6355-59FB-CD341F0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25A9-D97A-93B8-0DA8-94636E69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E98B6-3043-CB4C-0305-FAB14B5E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AB0D4-1EDB-F638-E25D-A07B7DAC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95247-B159-7100-91C8-21F211E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40979-468C-FBE0-67E5-0DAE751B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2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F4E4-F7CB-22F2-8334-84AF80D6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12452-9BC0-531C-2BCF-58968028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4006E-6132-5FA9-A26D-EBC350A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41FBC-2252-743C-E870-E9EFD29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1306D-148B-1C74-9775-4505771A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8704-C393-C492-5B81-66B7BDDD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91AC1-E1A7-1933-D937-F7C0696F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B1186-9D9F-D449-4352-C52896C4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F7FD99-62F3-FAD5-C22E-8434D34D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14CC-E853-1A6A-220B-EA1CCDC7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DA5C8-6AA5-DB97-5FFA-979618F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C2A1-8336-40E5-6F6B-E65964BA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4B9C9-DA99-C0DB-FF03-ABB14C00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316F74-2630-C32B-417A-8E2929F8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BAB1C-0F3B-0A30-4717-9B824E0E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ACCAD4-89D8-FB6C-62C7-D36990F7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BAC158-A9A9-BA46-50DF-FE019D69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A701CF-975A-7708-7814-38C18EE9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AD5B71-9DB0-3FD5-242A-B090148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1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CF6D5-9831-66F0-C97F-FD1B856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108B1-DEE1-D8F3-D79D-518F45FD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89F68-6BE2-E798-4347-947A397E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953E-B358-778E-6A29-EBC3405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573D05-3DDA-28C4-5C2E-CBA76E8A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94B430-D571-D6B5-E08C-CD6E4E5B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A6A621-CBAE-23D0-9369-42196455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8BC4-4BBF-C8BE-2345-0C023422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332E1-9C70-5732-1AA1-FDB83B8E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D8A2F7-7CCB-ABD7-B3C8-11BFC468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CD074-4159-2F87-7926-5C5ED0C9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A2F40E-BABD-E422-0E2E-7A28AA5C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7ECFE2-E252-6B6C-925D-07DD110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6C61-7A74-DEA1-09F6-FC68A06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A898F1-C301-6986-2011-6251F6EC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DDB1A8-2219-2451-C175-749C6445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13B742-5F57-6EDE-F3A2-B6AF1F9C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2C99E-FD97-68CA-A268-DA21402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43B88-9421-596F-9911-AB8557B9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837214-367A-CC8F-F63D-BFAC647F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A8160-1FD1-7BED-9796-3AC1E1B1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1A782-D95C-8CBD-828A-E7B97A46A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E80A-A77A-49D5-B8A6-C86F19AD1D27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91DA8-DE0E-0C2A-3E04-E90119B8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9F6B8-8626-3C5A-7E7E-2C66F500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44BE0-795A-A426-C357-A9083528B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851517"/>
            <a:ext cx="6549791" cy="2991416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Enterprise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iFood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44FF-335E-306C-119B-BCF27C0D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42932"/>
            <a:ext cx="5129369" cy="2163551"/>
          </a:xfrm>
        </p:spPr>
        <p:txBody>
          <a:bodyPr anchor="t">
            <a:normAutofit/>
          </a:bodyPr>
          <a:lstStyle/>
          <a:p>
            <a:pPr algn="just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Aluno: Afonso Heitor Favaretto Lopes</a:t>
            </a:r>
          </a:p>
          <a:p>
            <a:pPr algn="just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RM94193</a:t>
            </a:r>
          </a:p>
        </p:txBody>
      </p:sp>
      <p:pic>
        <p:nvPicPr>
          <p:cNvPr id="1026" name="Picture 2" descr="iFood recebe mais de 7 pedidos de delivery de comida por segundo">
            <a:extLst>
              <a:ext uri="{FF2B5EF4-FFF2-40B4-BE49-F238E27FC236}">
                <a16:creationId xmlns:a16="http://schemas.microsoft.com/office/drawing/2014/main" id="{5A8391A9-B58E-2534-96A9-70B277313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4" b="5797"/>
          <a:stretch/>
        </p:blipFill>
        <p:spPr bwMode="auto"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44FF-335E-306C-119B-BCF27C0D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11" y="851516"/>
            <a:ext cx="6184807" cy="5869239"/>
          </a:xfrm>
        </p:spPr>
        <p:txBody>
          <a:bodyPr anchor="t">
            <a:normAutofit/>
          </a:bodyPr>
          <a:lstStyle/>
          <a:p>
            <a:pPr algn="just"/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Entendimento do modelo de negócios do </a:t>
            </a:r>
            <a:r>
              <a:rPr lang="pt-BR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iFood</a:t>
            </a:r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; </a:t>
            </a:r>
          </a:p>
          <a:p>
            <a:pPr marL="342900" indent="-342900" algn="just">
              <a:buFontTx/>
              <a:buChar char="-"/>
            </a:pPr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Modelo Lógico de dados (MER); </a:t>
            </a:r>
          </a:p>
          <a:p>
            <a:pPr marL="342900" indent="-342900" algn="just">
              <a:buFontTx/>
              <a:buChar char="-"/>
            </a:pPr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Definição do tipo de dado dos atributos (Selecionar adequadamente cada tipo de dado); </a:t>
            </a:r>
          </a:p>
          <a:p>
            <a:pPr marL="342900" indent="-342900" algn="just">
              <a:buFontTx/>
              <a:buChar char="-"/>
            </a:pPr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Script do modelo físico;</a:t>
            </a:r>
          </a:p>
          <a:p>
            <a:pPr algn="just"/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 - Explique três insights do modelo lógico (Analisando o modelo lógico, qual o conhecimento que ele pode proporcionar ao </a:t>
            </a:r>
            <a:r>
              <a:rPr lang="pt-BR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iFood</a:t>
            </a:r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just"/>
            <a:r>
              <a:rPr lang="pt-BR" sz="1800" dirty="0">
                <a:latin typeface="Aharoni" panose="02010803020104030203" pitchFamily="2" charset="-79"/>
                <a:cs typeface="Aharoni" panose="02010803020104030203" pitchFamily="2" charset="-79"/>
              </a:rPr>
              <a:t>Exemplo: Qual o tipo de entrega que o entregador mais realiza);</a:t>
            </a:r>
          </a:p>
        </p:txBody>
      </p:sp>
      <p:pic>
        <p:nvPicPr>
          <p:cNvPr id="1026" name="Picture 2" descr="iFood recebe mais de 7 pedidos de delivery de comida por segundo">
            <a:extLst>
              <a:ext uri="{FF2B5EF4-FFF2-40B4-BE49-F238E27FC236}">
                <a16:creationId xmlns:a16="http://schemas.microsoft.com/office/drawing/2014/main" id="{5A8391A9-B58E-2534-96A9-70B277313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4" b="5797"/>
          <a:stretch/>
        </p:blipFill>
        <p:spPr bwMode="auto"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3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C4718-1C74-AA89-BD50-AEC9A5E0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0" y="1066015"/>
            <a:ext cx="8621099" cy="5011643"/>
          </a:xfrm>
          <a:prstGeom prst="rect">
            <a:avLst/>
          </a:prstGeom>
        </p:spPr>
      </p:pic>
      <p:pic>
        <p:nvPicPr>
          <p:cNvPr id="2054" name="Picture 6" descr="iFood Plus oferece entrega &quot;grátis&quot; com assinatura mensal – Tecnoblog">
            <a:extLst>
              <a:ext uri="{FF2B5EF4-FFF2-40B4-BE49-F238E27FC236}">
                <a16:creationId xmlns:a16="http://schemas.microsoft.com/office/drawing/2014/main" id="{BFF435DB-BE08-3FEA-4A48-41A09B7F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850" y="780342"/>
            <a:ext cx="3223036" cy="18141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so iFood: entenda">
            <a:extLst>
              <a:ext uri="{FF2B5EF4-FFF2-40B4-BE49-F238E27FC236}">
                <a16:creationId xmlns:a16="http://schemas.microsoft.com/office/drawing/2014/main" id="{BB600DC5-51F5-C69F-CC0E-1FFA8AA5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36" y="2626681"/>
            <a:ext cx="2027207" cy="13430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loco de Pedidos – Super Cópias">
            <a:extLst>
              <a:ext uri="{FF2B5EF4-FFF2-40B4-BE49-F238E27FC236}">
                <a16:creationId xmlns:a16="http://schemas.microsoft.com/office/drawing/2014/main" id="{B924A2DC-F850-B4F9-1A2A-6F12BDA2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3" y="5589645"/>
            <a:ext cx="1012979" cy="11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 cartão iFood Benefícios Elo é aceito em qualquer lugar!">
            <a:extLst>
              <a:ext uri="{FF2B5EF4-FFF2-40B4-BE49-F238E27FC236}">
                <a16:creationId xmlns:a16="http://schemas.microsoft.com/office/drawing/2014/main" id="{4BE3D22F-C141-FE71-23A6-141D252D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76" y="3765148"/>
            <a:ext cx="1743075" cy="26193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Food quer dobrar de tamanho com mais crédito e menos taxas para  restaurantes | CNN Brasil">
            <a:extLst>
              <a:ext uri="{FF2B5EF4-FFF2-40B4-BE49-F238E27FC236}">
                <a16:creationId xmlns:a16="http://schemas.microsoft.com/office/drawing/2014/main" id="{B3210A30-50DA-341A-65AD-A5685E64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91" y="49969"/>
            <a:ext cx="2229619" cy="14853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01B0B1-AEAA-29DC-7518-B4E9C3C31DBC}"/>
              </a:ext>
            </a:extLst>
          </p:cNvPr>
          <p:cNvSpPr txBox="1"/>
          <p:nvPr/>
        </p:nvSpPr>
        <p:spPr>
          <a:xfrm>
            <a:off x="174356" y="217856"/>
            <a:ext cx="4867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Modelo Lógico de dados (MER) </a:t>
            </a:r>
          </a:p>
        </p:txBody>
      </p:sp>
    </p:spTree>
    <p:extLst>
      <p:ext uri="{BB962C8B-B14F-4D97-AF65-F5344CB8AC3E}">
        <p14:creationId xmlns:p14="http://schemas.microsoft.com/office/powerpoint/2010/main" val="6023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D9CE3C4-25D7-403C-9312-F3B39099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2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Caso iFood: entenda">
            <a:extLst>
              <a:ext uri="{FF2B5EF4-FFF2-40B4-BE49-F238E27FC236}">
                <a16:creationId xmlns:a16="http://schemas.microsoft.com/office/drawing/2014/main" id="{A355C7EF-8425-5061-032E-8A22DBBD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r="8344" b="-1"/>
          <a:stretch/>
        </p:blipFill>
        <p:spPr bwMode="auto">
          <a:xfrm>
            <a:off x="304" y="-20320"/>
            <a:ext cx="4445462" cy="3730714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entrega de cada um faz a nossa acontecer - iFood">
            <a:extLst>
              <a:ext uri="{FF2B5EF4-FFF2-40B4-BE49-F238E27FC236}">
                <a16:creationId xmlns:a16="http://schemas.microsoft.com/office/drawing/2014/main" id="{A13B1BF5-E777-B06A-AB45-C5B039CEC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9" b="25973"/>
          <a:stretch/>
        </p:blipFill>
        <p:spPr bwMode="auto">
          <a:xfrm>
            <a:off x="8578" y="3917279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2E56C079-9BED-4728-8FAD-2F9E3A17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" y="-20320"/>
            <a:ext cx="4619342" cy="3993680"/>
            <a:chOff x="6642" y="0"/>
            <a:chExt cx="4656944" cy="4026189"/>
          </a:xfrm>
        </p:grpSpPr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4FE2DBDC-CA19-4342-8088-8ADCA94AA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0"/>
              <a:ext cx="4481649" cy="3774194"/>
            </a:xfrm>
            <a:custGeom>
              <a:avLst/>
              <a:gdLst>
                <a:gd name="connsiteX0" fmla="*/ 3838758 w 4481649"/>
                <a:gd name="connsiteY0" fmla="*/ 0 h 3774194"/>
                <a:gd name="connsiteX1" fmla="*/ 4072279 w 4481649"/>
                <a:gd name="connsiteY1" fmla="*/ 0 h 3774194"/>
                <a:gd name="connsiteX2" fmla="*/ 4075362 w 4481649"/>
                <a:gd name="connsiteY2" fmla="*/ 4673 h 3774194"/>
                <a:gd name="connsiteX3" fmla="*/ 4106646 w 4481649"/>
                <a:gd name="connsiteY3" fmla="*/ 54070 h 3774194"/>
                <a:gd name="connsiteX4" fmla="*/ 4136804 w 4481649"/>
                <a:gd name="connsiteY4" fmla="*/ 104160 h 3774194"/>
                <a:gd name="connsiteX5" fmla="*/ 4246950 w 4481649"/>
                <a:gd name="connsiteY5" fmla="*/ 310241 h 3774194"/>
                <a:gd name="connsiteX6" fmla="*/ 4397741 w 4481649"/>
                <a:gd name="connsiteY6" fmla="*/ 750480 h 3774194"/>
                <a:gd name="connsiteX7" fmla="*/ 4433098 w 4481649"/>
                <a:gd name="connsiteY7" fmla="*/ 979526 h 3774194"/>
                <a:gd name="connsiteX8" fmla="*/ 4456064 w 4481649"/>
                <a:gd name="connsiteY8" fmla="*/ 1208745 h 3774194"/>
                <a:gd name="connsiteX9" fmla="*/ 4474350 w 4481649"/>
                <a:gd name="connsiteY9" fmla="*/ 1437964 h 3774194"/>
                <a:gd name="connsiteX10" fmla="*/ 4478075 w 4481649"/>
                <a:gd name="connsiteY10" fmla="*/ 1495420 h 3774194"/>
                <a:gd name="connsiteX11" fmla="*/ 4479722 w 4481649"/>
                <a:gd name="connsiteY11" fmla="*/ 1524971 h 3774194"/>
                <a:gd name="connsiteX12" fmla="*/ 4480936 w 4481649"/>
                <a:gd name="connsiteY12" fmla="*/ 1555043 h 3774194"/>
                <a:gd name="connsiteX13" fmla="*/ 4479288 w 4481649"/>
                <a:gd name="connsiteY13" fmla="*/ 1676195 h 3774194"/>
                <a:gd name="connsiteX14" fmla="*/ 4355883 w 4481649"/>
                <a:gd name="connsiteY14" fmla="*/ 2152052 h 3774194"/>
                <a:gd name="connsiteX15" fmla="*/ 4081600 w 4481649"/>
                <a:gd name="connsiteY15" fmla="*/ 2556153 h 3774194"/>
                <a:gd name="connsiteX16" fmla="*/ 3914431 w 4481649"/>
                <a:gd name="connsiteY16" fmla="*/ 2724623 h 3774194"/>
                <a:gd name="connsiteX17" fmla="*/ 3740156 w 4481649"/>
                <a:gd name="connsiteY17" fmla="*/ 2877753 h 3774194"/>
                <a:gd name="connsiteX18" fmla="*/ 3386143 w 4481649"/>
                <a:gd name="connsiteY18" fmla="*/ 3153683 h 3774194"/>
                <a:gd name="connsiteX19" fmla="*/ 3297056 w 4481649"/>
                <a:gd name="connsiteY19" fmla="*/ 3221018 h 3774194"/>
                <a:gd name="connsiteX20" fmla="*/ 3205542 w 4481649"/>
                <a:gd name="connsiteY20" fmla="*/ 3288787 h 3774194"/>
                <a:gd name="connsiteX21" fmla="*/ 3111775 w 4481649"/>
                <a:gd name="connsiteY21" fmla="*/ 3355690 h 3774194"/>
                <a:gd name="connsiteX22" fmla="*/ 3015060 w 4481649"/>
                <a:gd name="connsiteY22" fmla="*/ 3420685 h 3774194"/>
                <a:gd name="connsiteX23" fmla="*/ 2812014 w 4481649"/>
                <a:gd name="connsiteY23" fmla="*/ 3542705 h 3774194"/>
                <a:gd name="connsiteX24" fmla="*/ 2593627 w 4481649"/>
                <a:gd name="connsiteY24" fmla="*/ 3646439 h 3774194"/>
                <a:gd name="connsiteX25" fmla="*/ 2118377 w 4481649"/>
                <a:gd name="connsiteY25" fmla="*/ 3765771 h 3774194"/>
                <a:gd name="connsiteX26" fmla="*/ 1996011 w 4481649"/>
                <a:gd name="connsiteY26" fmla="*/ 3773484 h 3774194"/>
                <a:gd name="connsiteX27" fmla="*/ 1965420 w 4481649"/>
                <a:gd name="connsiteY27" fmla="*/ 3774177 h 3774194"/>
                <a:gd name="connsiteX28" fmla="*/ 1934915 w 4481649"/>
                <a:gd name="connsiteY28" fmla="*/ 3774003 h 3774194"/>
                <a:gd name="connsiteX29" fmla="*/ 1904497 w 4481649"/>
                <a:gd name="connsiteY29" fmla="*/ 3773658 h 3774194"/>
                <a:gd name="connsiteX30" fmla="*/ 1874945 w 4481649"/>
                <a:gd name="connsiteY30" fmla="*/ 3772531 h 3774194"/>
                <a:gd name="connsiteX31" fmla="*/ 1638881 w 4481649"/>
                <a:gd name="connsiteY31" fmla="*/ 3753725 h 3774194"/>
                <a:gd name="connsiteX32" fmla="*/ 1404288 w 4481649"/>
                <a:gd name="connsiteY32" fmla="*/ 3712301 h 3774194"/>
                <a:gd name="connsiteX33" fmla="*/ 1173856 w 4481649"/>
                <a:gd name="connsiteY33" fmla="*/ 3647392 h 3774194"/>
                <a:gd name="connsiteX34" fmla="*/ 732751 w 4481649"/>
                <a:gd name="connsiteY34" fmla="*/ 3452230 h 3774194"/>
                <a:gd name="connsiteX35" fmla="*/ 360973 w 4481649"/>
                <a:gd name="connsiteY35" fmla="*/ 3148396 h 3774194"/>
                <a:gd name="connsiteX36" fmla="*/ 210269 w 4481649"/>
                <a:gd name="connsiteY36" fmla="*/ 2965542 h 3774194"/>
                <a:gd name="connsiteX37" fmla="*/ 78631 w 4481649"/>
                <a:gd name="connsiteY37" fmla="*/ 2771940 h 3774194"/>
                <a:gd name="connsiteX38" fmla="*/ 47866 w 4481649"/>
                <a:gd name="connsiteY38" fmla="*/ 2722630 h 3774194"/>
                <a:gd name="connsiteX39" fmla="*/ 18488 w 4481649"/>
                <a:gd name="connsiteY39" fmla="*/ 2674792 h 3774194"/>
                <a:gd name="connsiteX40" fmla="*/ 0 w 4481649"/>
                <a:gd name="connsiteY40" fmla="*/ 2645223 h 3774194"/>
                <a:gd name="connsiteX41" fmla="*/ 0 w 4481649"/>
                <a:gd name="connsiteY41" fmla="*/ 2227021 h 3774194"/>
                <a:gd name="connsiteX42" fmla="*/ 25421 w 4481649"/>
                <a:gd name="connsiteY42" fmla="*/ 2260119 h 3774194"/>
                <a:gd name="connsiteX43" fmla="*/ 167979 w 4481649"/>
                <a:gd name="connsiteY43" fmla="*/ 2432922 h 3774194"/>
                <a:gd name="connsiteX44" fmla="*/ 238868 w 4481649"/>
                <a:gd name="connsiteY44" fmla="*/ 2523135 h 3774194"/>
                <a:gd name="connsiteX45" fmla="*/ 272926 w 4481649"/>
                <a:gd name="connsiteY45" fmla="*/ 2567420 h 3774194"/>
                <a:gd name="connsiteX46" fmla="*/ 306290 w 4481649"/>
                <a:gd name="connsiteY46" fmla="*/ 2609797 h 3774194"/>
                <a:gd name="connsiteX47" fmla="*/ 592966 w 4481649"/>
                <a:gd name="connsiteY47" fmla="*/ 2922991 h 3774194"/>
                <a:gd name="connsiteX48" fmla="*/ 745402 w 4481649"/>
                <a:gd name="connsiteY48" fmla="*/ 3063902 h 3774194"/>
                <a:gd name="connsiteX49" fmla="*/ 905033 w 4481649"/>
                <a:gd name="connsiteY49" fmla="*/ 3193806 h 3774194"/>
                <a:gd name="connsiteX50" fmla="*/ 1261644 w 4481649"/>
                <a:gd name="connsiteY50" fmla="*/ 3399280 h 3774194"/>
                <a:gd name="connsiteX51" fmla="*/ 1461138 w 4481649"/>
                <a:gd name="connsiteY51" fmla="*/ 3457343 h 3774194"/>
                <a:gd name="connsiteX52" fmla="*/ 1512268 w 4481649"/>
                <a:gd name="connsiteY52" fmla="*/ 3467570 h 3774194"/>
                <a:gd name="connsiteX53" fmla="*/ 1563832 w 4481649"/>
                <a:gd name="connsiteY53" fmla="*/ 3476149 h 3774194"/>
                <a:gd name="connsiteX54" fmla="*/ 1667912 w 4481649"/>
                <a:gd name="connsiteY54" fmla="*/ 3488455 h 3774194"/>
                <a:gd name="connsiteX55" fmla="*/ 1720255 w 4481649"/>
                <a:gd name="connsiteY55" fmla="*/ 3492441 h 3774194"/>
                <a:gd name="connsiteX56" fmla="*/ 1772771 w 4481649"/>
                <a:gd name="connsiteY56" fmla="*/ 3495215 h 3774194"/>
                <a:gd name="connsiteX57" fmla="*/ 1825462 w 4481649"/>
                <a:gd name="connsiteY57" fmla="*/ 3496428 h 3774194"/>
                <a:gd name="connsiteX58" fmla="*/ 1878238 w 4481649"/>
                <a:gd name="connsiteY58" fmla="*/ 3496167 h 3774194"/>
                <a:gd name="connsiteX59" fmla="*/ 1904671 w 4481649"/>
                <a:gd name="connsiteY59" fmla="*/ 3495907 h 3774194"/>
                <a:gd name="connsiteX60" fmla="*/ 1930149 w 4481649"/>
                <a:gd name="connsiteY60" fmla="*/ 3494782 h 3774194"/>
                <a:gd name="connsiteX61" fmla="*/ 1955541 w 4481649"/>
                <a:gd name="connsiteY61" fmla="*/ 3493482 h 3774194"/>
                <a:gd name="connsiteX62" fmla="*/ 1980846 w 4481649"/>
                <a:gd name="connsiteY62" fmla="*/ 3491401 h 3774194"/>
                <a:gd name="connsiteX63" fmla="*/ 2081199 w 4481649"/>
                <a:gd name="connsiteY63" fmla="*/ 3479010 h 3774194"/>
                <a:gd name="connsiteX64" fmla="*/ 2463462 w 4481649"/>
                <a:gd name="connsiteY64" fmla="*/ 3353524 h 3774194"/>
                <a:gd name="connsiteX65" fmla="*/ 2816606 w 4481649"/>
                <a:gd name="connsiteY65" fmla="*/ 3133490 h 3774194"/>
                <a:gd name="connsiteX66" fmla="*/ 2902227 w 4481649"/>
                <a:gd name="connsiteY66" fmla="*/ 3068842 h 3774194"/>
                <a:gd name="connsiteX67" fmla="*/ 2987849 w 4481649"/>
                <a:gd name="connsiteY67" fmla="*/ 3002026 h 3774194"/>
                <a:gd name="connsiteX68" fmla="*/ 3161258 w 4481649"/>
                <a:gd name="connsiteY68" fmla="*/ 2863368 h 3774194"/>
                <a:gd name="connsiteX69" fmla="*/ 3517696 w 4481649"/>
                <a:gd name="connsiteY69" fmla="*/ 2594978 h 3774194"/>
                <a:gd name="connsiteX70" fmla="*/ 3849781 w 4481649"/>
                <a:gd name="connsiteY70" fmla="*/ 2328061 h 3774194"/>
                <a:gd name="connsiteX71" fmla="*/ 4115313 w 4481649"/>
                <a:gd name="connsiteY71" fmla="*/ 2022147 h 3774194"/>
                <a:gd name="connsiteX72" fmla="*/ 4205786 w 4481649"/>
                <a:gd name="connsiteY72" fmla="*/ 1844318 h 3774194"/>
                <a:gd name="connsiteX73" fmla="*/ 4260902 w 4481649"/>
                <a:gd name="connsiteY73" fmla="*/ 1650024 h 3774194"/>
                <a:gd name="connsiteX74" fmla="*/ 4276155 w 4481649"/>
                <a:gd name="connsiteY74" fmla="*/ 1548110 h 3774194"/>
                <a:gd name="connsiteX75" fmla="*/ 4278669 w 4481649"/>
                <a:gd name="connsiteY75" fmla="*/ 1522285 h 3774194"/>
                <a:gd name="connsiteX76" fmla="*/ 4280575 w 4481649"/>
                <a:gd name="connsiteY76" fmla="*/ 1495940 h 3774194"/>
                <a:gd name="connsiteX77" fmla="*/ 4283348 w 4481649"/>
                <a:gd name="connsiteY77" fmla="*/ 1441517 h 3774194"/>
                <a:gd name="connsiteX78" fmla="*/ 4278582 w 4481649"/>
                <a:gd name="connsiteY78" fmla="*/ 1223910 h 3774194"/>
                <a:gd name="connsiteX79" fmla="*/ 4247990 w 4481649"/>
                <a:gd name="connsiteY79" fmla="*/ 1008990 h 3774194"/>
                <a:gd name="connsiteX80" fmla="*/ 4196080 w 4481649"/>
                <a:gd name="connsiteY80" fmla="*/ 799270 h 3774194"/>
                <a:gd name="connsiteX81" fmla="*/ 4062015 w 4481649"/>
                <a:gd name="connsiteY81" fmla="*/ 392396 h 3774194"/>
                <a:gd name="connsiteX82" fmla="*/ 3970675 w 4481649"/>
                <a:gd name="connsiteY82" fmla="*/ 199228 h 3774194"/>
                <a:gd name="connsiteX83" fmla="*/ 3944070 w 4481649"/>
                <a:gd name="connsiteY83" fmla="*/ 152951 h 3774194"/>
                <a:gd name="connsiteX84" fmla="*/ 3916078 w 4481649"/>
                <a:gd name="connsiteY84" fmla="*/ 107540 h 3774194"/>
                <a:gd name="connsiteX85" fmla="*/ 3886439 w 4481649"/>
                <a:gd name="connsiteY85" fmla="*/ 63170 h 3774194"/>
                <a:gd name="connsiteX86" fmla="*/ 3855502 w 4481649"/>
                <a:gd name="connsiteY86" fmla="*/ 19753 h 3774194"/>
                <a:gd name="connsiteX87" fmla="*/ 143864 w 4481649"/>
                <a:gd name="connsiteY87" fmla="*/ 0 h 3774194"/>
                <a:gd name="connsiteX88" fmla="*/ 437641 w 4481649"/>
                <a:gd name="connsiteY88" fmla="*/ 0 h 3774194"/>
                <a:gd name="connsiteX89" fmla="*/ 429955 w 4481649"/>
                <a:gd name="connsiteY89" fmla="*/ 6407 h 3774194"/>
                <a:gd name="connsiteX90" fmla="*/ 137300 w 4481649"/>
                <a:gd name="connsiteY90" fmla="*/ 320554 h 3774194"/>
                <a:gd name="connsiteX91" fmla="*/ 12931 w 4481649"/>
                <a:gd name="connsiteY91" fmla="*/ 495447 h 3774194"/>
                <a:gd name="connsiteX92" fmla="*/ 0 w 4481649"/>
                <a:gd name="connsiteY92" fmla="*/ 517906 h 3774194"/>
                <a:gd name="connsiteX93" fmla="*/ 0 w 4481649"/>
                <a:gd name="connsiteY93" fmla="*/ 176135 h 3774194"/>
                <a:gd name="connsiteX94" fmla="*/ 125001 w 4481649"/>
                <a:gd name="connsiteY94" fmla="*/ 19820 h 377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481649" h="3774194">
                  <a:moveTo>
                    <a:pt x="3838758" y="0"/>
                  </a:moveTo>
                  <a:lnTo>
                    <a:pt x="4072279" y="0"/>
                  </a:lnTo>
                  <a:lnTo>
                    <a:pt x="4075362" y="4673"/>
                  </a:lnTo>
                  <a:cubicBezTo>
                    <a:pt x="4085761" y="21140"/>
                    <a:pt x="4096420" y="37518"/>
                    <a:pt x="4106646" y="54070"/>
                  </a:cubicBezTo>
                  <a:lnTo>
                    <a:pt x="4136804" y="104160"/>
                  </a:lnTo>
                  <a:cubicBezTo>
                    <a:pt x="4176234" y="171410"/>
                    <a:pt x="4213413" y="239959"/>
                    <a:pt x="4246950" y="310241"/>
                  </a:cubicBezTo>
                  <a:cubicBezTo>
                    <a:pt x="4314200" y="450805"/>
                    <a:pt x="4366023" y="598737"/>
                    <a:pt x="4397741" y="750480"/>
                  </a:cubicBezTo>
                  <a:cubicBezTo>
                    <a:pt x="4413514" y="826396"/>
                    <a:pt x="4424520" y="902917"/>
                    <a:pt x="4433098" y="979526"/>
                  </a:cubicBezTo>
                  <a:cubicBezTo>
                    <a:pt x="4441851" y="1056048"/>
                    <a:pt x="4448872" y="1132484"/>
                    <a:pt x="4456064" y="1208745"/>
                  </a:cubicBezTo>
                  <a:cubicBezTo>
                    <a:pt x="4462910" y="1285094"/>
                    <a:pt x="4468976" y="1361442"/>
                    <a:pt x="4474350" y="1437964"/>
                  </a:cubicBezTo>
                  <a:lnTo>
                    <a:pt x="4478075" y="1495420"/>
                  </a:lnTo>
                  <a:cubicBezTo>
                    <a:pt x="4478769" y="1504867"/>
                    <a:pt x="4479203" y="1515005"/>
                    <a:pt x="4479722" y="1524971"/>
                  </a:cubicBezTo>
                  <a:cubicBezTo>
                    <a:pt x="4480243" y="1534938"/>
                    <a:pt x="4480762" y="1544991"/>
                    <a:pt x="4480936" y="1555043"/>
                  </a:cubicBezTo>
                  <a:cubicBezTo>
                    <a:pt x="4482236" y="1595167"/>
                    <a:pt x="4481802" y="1635638"/>
                    <a:pt x="4479288" y="1676195"/>
                  </a:cubicBezTo>
                  <a:cubicBezTo>
                    <a:pt x="4469929" y="1838512"/>
                    <a:pt x="4426339" y="2002042"/>
                    <a:pt x="4355883" y="2152052"/>
                  </a:cubicBezTo>
                  <a:cubicBezTo>
                    <a:pt x="4285601" y="2302496"/>
                    <a:pt x="4188714" y="2437514"/>
                    <a:pt x="4081600" y="2556153"/>
                  </a:cubicBezTo>
                  <a:cubicBezTo>
                    <a:pt x="4028043" y="2615690"/>
                    <a:pt x="3971801" y="2671500"/>
                    <a:pt x="3914431" y="2724623"/>
                  </a:cubicBezTo>
                  <a:cubicBezTo>
                    <a:pt x="3857061" y="2777747"/>
                    <a:pt x="3798911" y="2828876"/>
                    <a:pt x="3740156" y="2877753"/>
                  </a:cubicBezTo>
                  <a:cubicBezTo>
                    <a:pt x="3622902" y="2975940"/>
                    <a:pt x="3503050" y="3065461"/>
                    <a:pt x="3386143" y="3153683"/>
                  </a:cubicBezTo>
                  <a:lnTo>
                    <a:pt x="3297056" y="3221018"/>
                  </a:lnTo>
                  <a:cubicBezTo>
                    <a:pt x="3266898" y="3243636"/>
                    <a:pt x="3236480" y="3266429"/>
                    <a:pt x="3205542" y="3288787"/>
                  </a:cubicBezTo>
                  <a:cubicBezTo>
                    <a:pt x="3174691" y="3311233"/>
                    <a:pt x="3143492" y="3333591"/>
                    <a:pt x="3111775" y="3355690"/>
                  </a:cubicBezTo>
                  <a:cubicBezTo>
                    <a:pt x="3079970" y="3377615"/>
                    <a:pt x="3047905" y="3399367"/>
                    <a:pt x="3015060" y="3420685"/>
                  </a:cubicBezTo>
                  <a:cubicBezTo>
                    <a:pt x="2949718" y="3463410"/>
                    <a:pt x="2882296" y="3504834"/>
                    <a:pt x="2812014" y="3542705"/>
                  </a:cubicBezTo>
                  <a:cubicBezTo>
                    <a:pt x="2741818" y="3580750"/>
                    <a:pt x="2669196" y="3616108"/>
                    <a:pt x="2593627" y="3646439"/>
                  </a:cubicBezTo>
                  <a:cubicBezTo>
                    <a:pt x="2443183" y="3707968"/>
                    <a:pt x="2281560" y="3749478"/>
                    <a:pt x="2118377" y="3765771"/>
                  </a:cubicBezTo>
                  <a:cubicBezTo>
                    <a:pt x="2077559" y="3769671"/>
                    <a:pt x="2036742" y="3772618"/>
                    <a:pt x="1996011" y="3773484"/>
                  </a:cubicBezTo>
                  <a:lnTo>
                    <a:pt x="1965420" y="3774177"/>
                  </a:lnTo>
                  <a:cubicBezTo>
                    <a:pt x="1955280" y="3774264"/>
                    <a:pt x="1945054" y="3774003"/>
                    <a:pt x="1934915" y="3774003"/>
                  </a:cubicBezTo>
                  <a:lnTo>
                    <a:pt x="1904497" y="3773658"/>
                  </a:lnTo>
                  <a:lnTo>
                    <a:pt x="1874945" y="3772531"/>
                  </a:lnTo>
                  <a:cubicBezTo>
                    <a:pt x="1796257" y="3770017"/>
                    <a:pt x="1717395" y="3763778"/>
                    <a:pt x="1638881" y="3753725"/>
                  </a:cubicBezTo>
                  <a:cubicBezTo>
                    <a:pt x="1560279" y="3744192"/>
                    <a:pt x="1481850" y="3730500"/>
                    <a:pt x="1404288" y="3712301"/>
                  </a:cubicBezTo>
                  <a:cubicBezTo>
                    <a:pt x="1326813" y="3693928"/>
                    <a:pt x="1249944" y="3672177"/>
                    <a:pt x="1173856" y="3647392"/>
                  </a:cubicBezTo>
                  <a:cubicBezTo>
                    <a:pt x="1021938" y="3597388"/>
                    <a:pt x="871755" y="3535165"/>
                    <a:pt x="732751" y="3452230"/>
                  </a:cubicBezTo>
                  <a:cubicBezTo>
                    <a:pt x="593659" y="3369470"/>
                    <a:pt x="469474" y="3264522"/>
                    <a:pt x="360973" y="3148396"/>
                  </a:cubicBezTo>
                  <a:cubicBezTo>
                    <a:pt x="306463" y="3090420"/>
                    <a:pt x="256893" y="3028718"/>
                    <a:pt x="210269" y="2965542"/>
                  </a:cubicBezTo>
                  <a:cubicBezTo>
                    <a:pt x="163905" y="2902105"/>
                    <a:pt x="119795" y="2837716"/>
                    <a:pt x="78631" y="2771940"/>
                  </a:cubicBezTo>
                  <a:cubicBezTo>
                    <a:pt x="68059" y="2755648"/>
                    <a:pt x="58093" y="2739095"/>
                    <a:pt x="47866" y="2722630"/>
                  </a:cubicBezTo>
                  <a:lnTo>
                    <a:pt x="18488" y="2674792"/>
                  </a:lnTo>
                  <a:lnTo>
                    <a:pt x="0" y="2645223"/>
                  </a:lnTo>
                  <a:lnTo>
                    <a:pt x="0" y="2227021"/>
                  </a:lnTo>
                  <a:lnTo>
                    <a:pt x="25421" y="2260119"/>
                  </a:lnTo>
                  <a:cubicBezTo>
                    <a:pt x="71871" y="2316968"/>
                    <a:pt x="120401" y="2373818"/>
                    <a:pt x="167979" y="2432922"/>
                  </a:cubicBezTo>
                  <a:cubicBezTo>
                    <a:pt x="191810" y="2462385"/>
                    <a:pt x="215382" y="2492545"/>
                    <a:pt x="238868" y="2523135"/>
                  </a:cubicBezTo>
                  <a:lnTo>
                    <a:pt x="272926" y="2567420"/>
                  </a:lnTo>
                  <a:cubicBezTo>
                    <a:pt x="284104" y="2581545"/>
                    <a:pt x="294765" y="2596017"/>
                    <a:pt x="306290" y="2609797"/>
                  </a:cubicBezTo>
                  <a:cubicBezTo>
                    <a:pt x="396245" y="2721936"/>
                    <a:pt x="493826" y="2825149"/>
                    <a:pt x="592966" y="2922991"/>
                  </a:cubicBezTo>
                  <a:cubicBezTo>
                    <a:pt x="642796" y="2971695"/>
                    <a:pt x="693493" y="3018751"/>
                    <a:pt x="745402" y="3063902"/>
                  </a:cubicBezTo>
                  <a:cubicBezTo>
                    <a:pt x="797312" y="3109052"/>
                    <a:pt x="850176" y="3152729"/>
                    <a:pt x="905033" y="3193806"/>
                  </a:cubicBezTo>
                  <a:cubicBezTo>
                    <a:pt x="1014313" y="3276135"/>
                    <a:pt x="1132171" y="3349710"/>
                    <a:pt x="1261644" y="3399280"/>
                  </a:cubicBezTo>
                  <a:cubicBezTo>
                    <a:pt x="1326206" y="3424066"/>
                    <a:pt x="1393108" y="3443044"/>
                    <a:pt x="1461138" y="3457343"/>
                  </a:cubicBezTo>
                  <a:cubicBezTo>
                    <a:pt x="1478210" y="3460723"/>
                    <a:pt x="1495109" y="3464623"/>
                    <a:pt x="1512268" y="3467570"/>
                  </a:cubicBezTo>
                  <a:lnTo>
                    <a:pt x="1563832" y="3476149"/>
                  </a:lnTo>
                  <a:cubicBezTo>
                    <a:pt x="1598409" y="3480742"/>
                    <a:pt x="1632988" y="3485595"/>
                    <a:pt x="1667912" y="3488455"/>
                  </a:cubicBezTo>
                  <a:cubicBezTo>
                    <a:pt x="1685330" y="3490101"/>
                    <a:pt x="1702749" y="3491661"/>
                    <a:pt x="1720255" y="3492441"/>
                  </a:cubicBezTo>
                  <a:cubicBezTo>
                    <a:pt x="1737760" y="3493309"/>
                    <a:pt x="1755180" y="3494695"/>
                    <a:pt x="1772771" y="3495215"/>
                  </a:cubicBezTo>
                  <a:lnTo>
                    <a:pt x="1825462" y="3496428"/>
                  </a:lnTo>
                  <a:cubicBezTo>
                    <a:pt x="1842968" y="3496862"/>
                    <a:pt x="1860646" y="3496254"/>
                    <a:pt x="1878238" y="3496167"/>
                  </a:cubicBezTo>
                  <a:lnTo>
                    <a:pt x="1904671" y="3495907"/>
                  </a:lnTo>
                  <a:cubicBezTo>
                    <a:pt x="1913250" y="3495648"/>
                    <a:pt x="1921656" y="3495128"/>
                    <a:pt x="1930149" y="3494782"/>
                  </a:cubicBezTo>
                  <a:cubicBezTo>
                    <a:pt x="1938642" y="3494348"/>
                    <a:pt x="1947135" y="3494088"/>
                    <a:pt x="1955541" y="3493482"/>
                  </a:cubicBezTo>
                  <a:lnTo>
                    <a:pt x="1980846" y="3491401"/>
                  </a:lnTo>
                  <a:cubicBezTo>
                    <a:pt x="2014556" y="3488716"/>
                    <a:pt x="2048009" y="3484208"/>
                    <a:pt x="2081199" y="3479010"/>
                  </a:cubicBezTo>
                  <a:cubicBezTo>
                    <a:pt x="2214051" y="3456996"/>
                    <a:pt x="2341789" y="3413926"/>
                    <a:pt x="2463462" y="3353524"/>
                  </a:cubicBezTo>
                  <a:cubicBezTo>
                    <a:pt x="2585568" y="3293814"/>
                    <a:pt x="2701781" y="3217378"/>
                    <a:pt x="2816606" y="3133490"/>
                  </a:cubicBezTo>
                  <a:cubicBezTo>
                    <a:pt x="2845291" y="3112605"/>
                    <a:pt x="2873803" y="3090853"/>
                    <a:pt x="2902227" y="3068842"/>
                  </a:cubicBezTo>
                  <a:cubicBezTo>
                    <a:pt x="2930826" y="3046917"/>
                    <a:pt x="2959337" y="3024644"/>
                    <a:pt x="2987849" y="3002026"/>
                  </a:cubicBezTo>
                  <a:lnTo>
                    <a:pt x="3161258" y="2863368"/>
                  </a:lnTo>
                  <a:cubicBezTo>
                    <a:pt x="3280244" y="2768994"/>
                    <a:pt x="3400357" y="2681119"/>
                    <a:pt x="3517696" y="2594978"/>
                  </a:cubicBezTo>
                  <a:cubicBezTo>
                    <a:pt x="3634949" y="2508836"/>
                    <a:pt x="3747781" y="2421829"/>
                    <a:pt x="3849781" y="2328061"/>
                  </a:cubicBezTo>
                  <a:cubicBezTo>
                    <a:pt x="3951782" y="2234467"/>
                    <a:pt x="4043903" y="2134719"/>
                    <a:pt x="4115313" y="2022147"/>
                  </a:cubicBezTo>
                  <a:cubicBezTo>
                    <a:pt x="4151016" y="1965904"/>
                    <a:pt x="4181521" y="1906627"/>
                    <a:pt x="4205786" y="1844318"/>
                  </a:cubicBezTo>
                  <a:cubicBezTo>
                    <a:pt x="4230225" y="1782095"/>
                    <a:pt x="4247817" y="1716926"/>
                    <a:pt x="4260902" y="1650024"/>
                  </a:cubicBezTo>
                  <a:cubicBezTo>
                    <a:pt x="4267402" y="1616572"/>
                    <a:pt x="4272602" y="1582515"/>
                    <a:pt x="4276155" y="1548110"/>
                  </a:cubicBezTo>
                  <a:cubicBezTo>
                    <a:pt x="4277195" y="1539531"/>
                    <a:pt x="4277889" y="1530864"/>
                    <a:pt x="4278669" y="1522285"/>
                  </a:cubicBezTo>
                  <a:cubicBezTo>
                    <a:pt x="4279361" y="1513618"/>
                    <a:pt x="4280229" y="1505126"/>
                    <a:pt x="4280575" y="1495940"/>
                  </a:cubicBezTo>
                  <a:lnTo>
                    <a:pt x="4283348" y="1441517"/>
                  </a:lnTo>
                  <a:cubicBezTo>
                    <a:pt x="4285861" y="1368895"/>
                    <a:pt x="4284301" y="1296186"/>
                    <a:pt x="4278582" y="1223910"/>
                  </a:cubicBezTo>
                  <a:cubicBezTo>
                    <a:pt x="4273036" y="1151549"/>
                    <a:pt x="4262376" y="1079793"/>
                    <a:pt x="4247990" y="1008990"/>
                  </a:cubicBezTo>
                  <a:cubicBezTo>
                    <a:pt x="4233431" y="938189"/>
                    <a:pt x="4215232" y="868339"/>
                    <a:pt x="4196080" y="799270"/>
                  </a:cubicBezTo>
                  <a:cubicBezTo>
                    <a:pt x="4157862" y="661046"/>
                    <a:pt x="4115658" y="524642"/>
                    <a:pt x="4062015" y="392396"/>
                  </a:cubicBezTo>
                  <a:cubicBezTo>
                    <a:pt x="4035151" y="326360"/>
                    <a:pt x="4005165" y="261537"/>
                    <a:pt x="3970675" y="199228"/>
                  </a:cubicBezTo>
                  <a:cubicBezTo>
                    <a:pt x="3962269" y="183543"/>
                    <a:pt x="3952995" y="168290"/>
                    <a:pt x="3944070" y="152951"/>
                  </a:cubicBezTo>
                  <a:cubicBezTo>
                    <a:pt x="3934883" y="137699"/>
                    <a:pt x="3925350" y="122706"/>
                    <a:pt x="3916078" y="107540"/>
                  </a:cubicBezTo>
                  <a:lnTo>
                    <a:pt x="3886439" y="63170"/>
                  </a:lnTo>
                  <a:lnTo>
                    <a:pt x="3855502" y="19753"/>
                  </a:lnTo>
                  <a:close/>
                  <a:moveTo>
                    <a:pt x="143864" y="0"/>
                  </a:moveTo>
                  <a:lnTo>
                    <a:pt x="437641" y="0"/>
                  </a:lnTo>
                  <a:lnTo>
                    <a:pt x="429955" y="6407"/>
                  </a:lnTo>
                  <a:cubicBezTo>
                    <a:pt x="323796" y="102687"/>
                    <a:pt x="225436" y="207721"/>
                    <a:pt x="137300" y="320554"/>
                  </a:cubicBezTo>
                  <a:cubicBezTo>
                    <a:pt x="93146" y="376884"/>
                    <a:pt x="51592" y="435250"/>
                    <a:pt x="12931" y="495447"/>
                  </a:cubicBezTo>
                  <a:lnTo>
                    <a:pt x="0" y="517906"/>
                  </a:lnTo>
                  <a:lnTo>
                    <a:pt x="0" y="176135"/>
                  </a:lnTo>
                  <a:lnTo>
                    <a:pt x="125001" y="198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F5A22C1F-1C9F-4DFC-AD2E-4BF0D7713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3491469 w 4452858"/>
                <a:gd name="connsiteY0" fmla="*/ 0 h 3729027"/>
                <a:gd name="connsiteX1" fmla="*/ 4038310 w 4452858"/>
                <a:gd name="connsiteY1" fmla="*/ 0 h 3729027"/>
                <a:gd name="connsiteX2" fmla="*/ 4126393 w 4452858"/>
                <a:gd name="connsiteY2" fmla="*/ 144253 h 3729027"/>
                <a:gd name="connsiteX3" fmla="*/ 4452858 w 4452858"/>
                <a:gd name="connsiteY3" fmla="*/ 1509806 h 3729027"/>
                <a:gd name="connsiteX4" fmla="*/ 3318809 w 4452858"/>
                <a:gd name="connsiteY4" fmla="*/ 3104286 h 3729027"/>
                <a:gd name="connsiteX5" fmla="*/ 1929716 w 4452858"/>
                <a:gd name="connsiteY5" fmla="*/ 3729027 h 3729027"/>
                <a:gd name="connsiteX6" fmla="*/ 92844 w 4452858"/>
                <a:gd name="connsiteY6" fmla="*/ 2672799 h 3729027"/>
                <a:gd name="connsiteX7" fmla="*/ 0 w 4452858"/>
                <a:gd name="connsiteY7" fmla="*/ 2540909 h 3729027"/>
                <a:gd name="connsiteX8" fmla="*/ 0 w 4452858"/>
                <a:gd name="connsiteY8" fmla="*/ 1684718 h 3729027"/>
                <a:gd name="connsiteX9" fmla="*/ 380 w 4452858"/>
                <a:gd name="connsiteY9" fmla="*/ 1686965 h 3729027"/>
                <a:gd name="connsiteX10" fmla="*/ 293898 w 4452858"/>
                <a:gd name="connsiteY10" fmla="*/ 2207948 h 3729027"/>
                <a:gd name="connsiteX11" fmla="*/ 451448 w 4452858"/>
                <a:gd name="connsiteY11" fmla="*/ 2429541 h 3729027"/>
                <a:gd name="connsiteX12" fmla="*/ 1929803 w 4452858"/>
                <a:gd name="connsiteY12" fmla="*/ 3295720 h 3729027"/>
                <a:gd name="connsiteX13" fmla="*/ 3052066 w 4452858"/>
                <a:gd name="connsiteY13" fmla="*/ 2762840 h 3729027"/>
                <a:gd name="connsiteX14" fmla="*/ 3188643 w 4452858"/>
                <a:gd name="connsiteY14" fmla="*/ 2657026 h 3729027"/>
                <a:gd name="connsiteX15" fmla="*/ 3809831 w 4452858"/>
                <a:gd name="connsiteY15" fmla="*/ 2103868 h 3729027"/>
                <a:gd name="connsiteX16" fmla="*/ 4019638 w 4452858"/>
                <a:gd name="connsiteY16" fmla="*/ 1509806 h 3729027"/>
                <a:gd name="connsiteX17" fmla="*/ 3548634 w 4452858"/>
                <a:gd name="connsiteY17" fmla="*/ 61263 h 3729027"/>
                <a:gd name="connsiteX18" fmla="*/ 185138 w 4452858"/>
                <a:gd name="connsiteY18" fmla="*/ 0 h 3729027"/>
                <a:gd name="connsiteX19" fmla="*/ 834013 w 4452858"/>
                <a:gd name="connsiteY19" fmla="*/ 0 h 3729027"/>
                <a:gd name="connsiteX20" fmla="*/ 691153 w 4452858"/>
                <a:gd name="connsiteY20" fmla="*/ 111873 h 3729027"/>
                <a:gd name="connsiteX21" fmla="*/ 170145 w 4452858"/>
                <a:gd name="connsiteY21" fmla="*/ 757933 h 3729027"/>
                <a:gd name="connsiteX22" fmla="*/ 28693 w 4452858"/>
                <a:gd name="connsiteY22" fmla="*/ 1128897 h 3729027"/>
                <a:gd name="connsiteX23" fmla="*/ 0 w 4452858"/>
                <a:gd name="connsiteY23" fmla="*/ 1281783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3491469" y="0"/>
                  </a:move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1684718"/>
                  </a:lnTo>
                  <a:lnTo>
                    <a:pt x="380" y="1686965"/>
                  </a:lnTo>
                  <a:cubicBezTo>
                    <a:pt x="38821" y="1851705"/>
                    <a:pt x="135502" y="1990731"/>
                    <a:pt x="293898" y="2207948"/>
                  </a:cubicBezTo>
                  <a:cubicBezTo>
                    <a:pt x="344854" y="2277797"/>
                    <a:pt x="397545" y="2350072"/>
                    <a:pt x="451448" y="2429541"/>
                  </a:cubicBezTo>
                  <a:cubicBezTo>
                    <a:pt x="863349" y="3036689"/>
                    <a:pt x="1305494" y="3295720"/>
                    <a:pt x="1929803" y="3295720"/>
                  </a:cubicBezTo>
                  <a:cubicBezTo>
                    <a:pt x="2339537" y="3295720"/>
                    <a:pt x="2640164" y="3084700"/>
                    <a:pt x="3052066" y="2762840"/>
                  </a:cubicBezTo>
                  <a:cubicBezTo>
                    <a:pt x="3098083" y="2726876"/>
                    <a:pt x="3144100" y="2691345"/>
                    <a:pt x="3188643" y="2657026"/>
                  </a:cubicBezTo>
                  <a:cubicBezTo>
                    <a:pt x="3430081" y="2470792"/>
                    <a:pt x="3658087" y="2294870"/>
                    <a:pt x="3809831" y="2103868"/>
                  </a:cubicBezTo>
                  <a:cubicBezTo>
                    <a:pt x="3954901" y="1921273"/>
                    <a:pt x="4019638" y="1738071"/>
                    <a:pt x="4019638" y="1509806"/>
                  </a:cubicBezTo>
                  <a:cubicBezTo>
                    <a:pt x="4019638" y="937667"/>
                    <a:pt x="3852382" y="423246"/>
                    <a:pt x="3548634" y="61263"/>
                  </a:cubicBezTo>
                  <a:close/>
                  <a:moveTo>
                    <a:pt x="185138" y="0"/>
                  </a:moveTo>
                  <a:lnTo>
                    <a:pt x="834013" y="0"/>
                  </a:lnTo>
                  <a:lnTo>
                    <a:pt x="691153" y="111873"/>
                  </a:lnTo>
                  <a:cubicBezTo>
                    <a:pt x="468086" y="302962"/>
                    <a:pt x="292771" y="520394"/>
                    <a:pt x="170145" y="757933"/>
                  </a:cubicBezTo>
                  <a:cubicBezTo>
                    <a:pt x="107489" y="879345"/>
                    <a:pt x="60259" y="1003292"/>
                    <a:pt x="28693" y="1128897"/>
                  </a:cubicBezTo>
                  <a:lnTo>
                    <a:pt x="0" y="1281783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44BBFF0F-32AB-4101-8F9E-5FB2BDAD4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185138 w 4452858"/>
                <a:gd name="connsiteY0" fmla="*/ 0 h 3729027"/>
                <a:gd name="connsiteX1" fmla="*/ 986505 w 4452858"/>
                <a:gd name="connsiteY1" fmla="*/ 0 h 3729027"/>
                <a:gd name="connsiteX2" fmla="*/ 913397 w 4452858"/>
                <a:gd name="connsiteY2" fmla="*/ 47750 h 3729027"/>
                <a:gd name="connsiteX3" fmla="*/ 747482 w 4452858"/>
                <a:gd name="connsiteY3" fmla="*/ 177649 h 3729027"/>
                <a:gd name="connsiteX4" fmla="*/ 247101 w 4452858"/>
                <a:gd name="connsiteY4" fmla="*/ 797624 h 3729027"/>
                <a:gd name="connsiteX5" fmla="*/ 67798 w 4452858"/>
                <a:gd name="connsiteY5" fmla="*/ 1509806 h 3729027"/>
                <a:gd name="connsiteX6" fmla="*/ 363833 w 4452858"/>
                <a:gd name="connsiteY6" fmla="*/ 2156904 h 3729027"/>
                <a:gd name="connsiteX7" fmla="*/ 523117 w 4452858"/>
                <a:gd name="connsiteY7" fmla="*/ 2380924 h 3729027"/>
                <a:gd name="connsiteX8" fmla="*/ 1130785 w 4452858"/>
                <a:gd name="connsiteY8" fmla="*/ 3001246 h 3729027"/>
                <a:gd name="connsiteX9" fmla="*/ 1929716 w 4452858"/>
                <a:gd name="connsiteY9" fmla="*/ 3209058 h 3729027"/>
                <a:gd name="connsiteX10" fmla="*/ 2443616 w 4452858"/>
                <a:gd name="connsiteY10" fmla="*/ 3076727 h 3729027"/>
                <a:gd name="connsiteX11" fmla="*/ 2998596 w 4452858"/>
                <a:gd name="connsiteY11" fmla="*/ 2694637 h 3729027"/>
                <a:gd name="connsiteX12" fmla="*/ 3135607 w 4452858"/>
                <a:gd name="connsiteY12" fmla="*/ 2588478 h 3729027"/>
                <a:gd name="connsiteX13" fmla="*/ 3741889 w 4452858"/>
                <a:gd name="connsiteY13" fmla="*/ 2049965 h 3729027"/>
                <a:gd name="connsiteX14" fmla="*/ 3932891 w 4452858"/>
                <a:gd name="connsiteY14" fmla="*/ 1509806 h 3729027"/>
                <a:gd name="connsiteX15" fmla="*/ 3482165 w 4452858"/>
                <a:gd name="connsiteY15" fmla="*/ 116986 h 3729027"/>
                <a:gd name="connsiteX16" fmla="*/ 3373043 w 4452858"/>
                <a:gd name="connsiteY16" fmla="*/ 0 h 3729027"/>
                <a:gd name="connsiteX17" fmla="*/ 4038310 w 4452858"/>
                <a:gd name="connsiteY17" fmla="*/ 0 h 3729027"/>
                <a:gd name="connsiteX18" fmla="*/ 4126393 w 4452858"/>
                <a:gd name="connsiteY18" fmla="*/ 144253 h 3729027"/>
                <a:gd name="connsiteX19" fmla="*/ 4452858 w 4452858"/>
                <a:gd name="connsiteY19" fmla="*/ 1509806 h 3729027"/>
                <a:gd name="connsiteX20" fmla="*/ 3318809 w 4452858"/>
                <a:gd name="connsiteY20" fmla="*/ 3104286 h 3729027"/>
                <a:gd name="connsiteX21" fmla="*/ 1929716 w 4452858"/>
                <a:gd name="connsiteY21" fmla="*/ 3729027 h 3729027"/>
                <a:gd name="connsiteX22" fmla="*/ 92844 w 4452858"/>
                <a:gd name="connsiteY22" fmla="*/ 2672799 h 3729027"/>
                <a:gd name="connsiteX23" fmla="*/ 0 w 4452858"/>
                <a:gd name="connsiteY23" fmla="*/ 2540909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185138" y="0"/>
                  </a:moveTo>
                  <a:lnTo>
                    <a:pt x="986505" y="0"/>
                  </a:lnTo>
                  <a:lnTo>
                    <a:pt x="913397" y="47750"/>
                  </a:lnTo>
                  <a:cubicBezTo>
                    <a:pt x="855880" y="88897"/>
                    <a:pt x="800433" y="132282"/>
                    <a:pt x="747482" y="177649"/>
                  </a:cubicBezTo>
                  <a:cubicBezTo>
                    <a:pt x="535943" y="358858"/>
                    <a:pt x="362967" y="573258"/>
                    <a:pt x="247101" y="797624"/>
                  </a:cubicBezTo>
                  <a:cubicBezTo>
                    <a:pt x="128115" y="1028056"/>
                    <a:pt x="67798" y="1267673"/>
                    <a:pt x="67798" y="1509806"/>
                  </a:cubicBezTo>
                  <a:cubicBezTo>
                    <a:pt x="67798" y="1741191"/>
                    <a:pt x="158533" y="1875430"/>
                    <a:pt x="363833" y="2156904"/>
                  </a:cubicBezTo>
                  <a:cubicBezTo>
                    <a:pt x="415223" y="2227360"/>
                    <a:pt x="468346" y="2300242"/>
                    <a:pt x="523117" y="2380924"/>
                  </a:cubicBezTo>
                  <a:cubicBezTo>
                    <a:pt x="716804" y="2666387"/>
                    <a:pt x="915519" y="2869346"/>
                    <a:pt x="1130785" y="3001246"/>
                  </a:cubicBezTo>
                  <a:cubicBezTo>
                    <a:pt x="1358964" y="3141116"/>
                    <a:pt x="1620335" y="3209058"/>
                    <a:pt x="1929716" y="3209058"/>
                  </a:cubicBezTo>
                  <a:cubicBezTo>
                    <a:pt x="2105291" y="3209058"/>
                    <a:pt x="2268560" y="3167028"/>
                    <a:pt x="2443616" y="3076727"/>
                  </a:cubicBezTo>
                  <a:cubicBezTo>
                    <a:pt x="2623352" y="2984000"/>
                    <a:pt x="2801267" y="2848808"/>
                    <a:pt x="2998596" y="2694637"/>
                  </a:cubicBezTo>
                  <a:cubicBezTo>
                    <a:pt x="3044873" y="2658500"/>
                    <a:pt x="3090975" y="2622883"/>
                    <a:pt x="3135607" y="2588478"/>
                  </a:cubicBezTo>
                  <a:cubicBezTo>
                    <a:pt x="3372711" y="2405536"/>
                    <a:pt x="3596645" y="2232733"/>
                    <a:pt x="3741889" y="2049965"/>
                  </a:cubicBezTo>
                  <a:cubicBezTo>
                    <a:pt x="3875781" y="1881496"/>
                    <a:pt x="3932891" y="1719959"/>
                    <a:pt x="3932891" y="1509806"/>
                  </a:cubicBezTo>
                  <a:cubicBezTo>
                    <a:pt x="3932891" y="958034"/>
                    <a:pt x="3772827" y="463371"/>
                    <a:pt x="3482165" y="116986"/>
                  </a:cubicBezTo>
                  <a:lnTo>
                    <a:pt x="3373043" y="0"/>
                  </a:ln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3F8E6D8D-90E6-4613-AA16-1E08EDD25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656944" cy="4026189"/>
            </a:xfrm>
            <a:custGeom>
              <a:avLst/>
              <a:gdLst>
                <a:gd name="connsiteX0" fmla="*/ 1945140 w 4656944"/>
                <a:gd name="connsiteY0" fmla="*/ 3991264 h 4026189"/>
                <a:gd name="connsiteX1" fmla="*/ 1959526 w 4656944"/>
                <a:gd name="connsiteY1" fmla="*/ 3991438 h 4026189"/>
                <a:gd name="connsiteX2" fmla="*/ 1972179 w 4656944"/>
                <a:gd name="connsiteY2" fmla="*/ 3991351 h 4026189"/>
                <a:gd name="connsiteX3" fmla="*/ 1945140 w 4656944"/>
                <a:gd name="connsiteY3" fmla="*/ 3991264 h 4026189"/>
                <a:gd name="connsiteX4" fmla="*/ 3966403 w 4656944"/>
                <a:gd name="connsiteY4" fmla="*/ 0 h 4026189"/>
                <a:gd name="connsiteX5" fmla="*/ 4231031 w 4656944"/>
                <a:gd name="connsiteY5" fmla="*/ 0 h 4026189"/>
                <a:gd name="connsiteX6" fmla="*/ 4309866 w 4656944"/>
                <a:gd name="connsiteY6" fmla="*/ 126953 h 4026189"/>
                <a:gd name="connsiteX7" fmla="*/ 4656944 w 4656944"/>
                <a:gd name="connsiteY7" fmla="*/ 1425485 h 4026189"/>
                <a:gd name="connsiteX8" fmla="*/ 4452596 w 4656944"/>
                <a:gd name="connsiteY8" fmla="*/ 2437688 h 4026189"/>
                <a:gd name="connsiteX9" fmla="*/ 3895452 w 4656944"/>
                <a:gd name="connsiteY9" fmla="*/ 3264090 h 4026189"/>
                <a:gd name="connsiteX10" fmla="*/ 3069051 w 4656944"/>
                <a:gd name="connsiteY10" fmla="*/ 3821235 h 4026189"/>
                <a:gd name="connsiteX11" fmla="*/ 2057107 w 4656944"/>
                <a:gd name="connsiteY11" fmla="*/ 4025583 h 4026189"/>
                <a:gd name="connsiteX12" fmla="*/ 2036916 w 4656944"/>
                <a:gd name="connsiteY12" fmla="*/ 4025322 h 4026189"/>
                <a:gd name="connsiteX13" fmla="*/ 2027036 w 4656944"/>
                <a:gd name="connsiteY13" fmla="*/ 4025149 h 4026189"/>
                <a:gd name="connsiteX14" fmla="*/ 2005458 w 4656944"/>
                <a:gd name="connsiteY14" fmla="*/ 4025928 h 4026189"/>
                <a:gd name="connsiteX15" fmla="*/ 2004937 w 4656944"/>
                <a:gd name="connsiteY15" fmla="*/ 4025928 h 4026189"/>
                <a:gd name="connsiteX16" fmla="*/ 2004418 w 4656944"/>
                <a:gd name="connsiteY16" fmla="*/ 4025928 h 4026189"/>
                <a:gd name="connsiteX17" fmla="*/ 1972700 w 4656944"/>
                <a:gd name="connsiteY17" fmla="*/ 4026102 h 4026189"/>
                <a:gd name="connsiteX18" fmla="*/ 1959526 w 4656944"/>
                <a:gd name="connsiteY18" fmla="*/ 4026189 h 4026189"/>
                <a:gd name="connsiteX19" fmla="*/ 1919922 w 4656944"/>
                <a:gd name="connsiteY19" fmla="*/ 4025583 h 4026189"/>
                <a:gd name="connsiteX20" fmla="*/ 1908656 w 4656944"/>
                <a:gd name="connsiteY20" fmla="*/ 4025322 h 4026189"/>
                <a:gd name="connsiteX21" fmla="*/ 1799030 w 4656944"/>
                <a:gd name="connsiteY21" fmla="*/ 4020902 h 4026189"/>
                <a:gd name="connsiteX22" fmla="*/ 1782305 w 4656944"/>
                <a:gd name="connsiteY22" fmla="*/ 4020036 h 4026189"/>
                <a:gd name="connsiteX23" fmla="*/ 1781784 w 4656944"/>
                <a:gd name="connsiteY23" fmla="*/ 4020036 h 4026189"/>
                <a:gd name="connsiteX24" fmla="*/ 1781265 w 4656944"/>
                <a:gd name="connsiteY24" fmla="*/ 4019949 h 4026189"/>
                <a:gd name="connsiteX25" fmla="*/ 1765839 w 4656944"/>
                <a:gd name="connsiteY25" fmla="*/ 4018649 h 4026189"/>
                <a:gd name="connsiteX26" fmla="*/ 1655000 w 4656944"/>
                <a:gd name="connsiteY26" fmla="*/ 4007816 h 4026189"/>
                <a:gd name="connsiteX27" fmla="*/ 1402382 w 4656944"/>
                <a:gd name="connsiteY27" fmla="*/ 3964573 h 4026189"/>
                <a:gd name="connsiteX28" fmla="*/ 1154617 w 4656944"/>
                <a:gd name="connsiteY28" fmla="*/ 3889696 h 4026189"/>
                <a:gd name="connsiteX29" fmla="*/ 918639 w 4656944"/>
                <a:gd name="connsiteY29" fmla="*/ 3780850 h 4026189"/>
                <a:gd name="connsiteX30" fmla="*/ 741589 w 4656944"/>
                <a:gd name="connsiteY30" fmla="*/ 3668278 h 4026189"/>
                <a:gd name="connsiteX31" fmla="*/ 103549 w 4656944"/>
                <a:gd name="connsiteY31" fmla="*/ 3140728 h 4026189"/>
                <a:gd name="connsiteX32" fmla="*/ 0 w 4656944"/>
                <a:gd name="connsiteY32" fmla="*/ 3015106 h 4026189"/>
                <a:gd name="connsiteX33" fmla="*/ 0 w 4656944"/>
                <a:gd name="connsiteY33" fmla="*/ 2484097 h 4026189"/>
                <a:gd name="connsiteX34" fmla="*/ 17188 w 4656944"/>
                <a:gd name="connsiteY34" fmla="*/ 2506324 h 4026189"/>
                <a:gd name="connsiteX35" fmla="*/ 75252 w 4656944"/>
                <a:gd name="connsiteY35" fmla="*/ 2580765 h 4026189"/>
                <a:gd name="connsiteX36" fmla="*/ 148653 w 4656944"/>
                <a:gd name="connsiteY36" fmla="*/ 2676699 h 4026189"/>
                <a:gd name="connsiteX37" fmla="*/ 186177 w 4656944"/>
                <a:gd name="connsiteY37" fmla="*/ 2727656 h 4026189"/>
                <a:gd name="connsiteX38" fmla="*/ 219802 w 4656944"/>
                <a:gd name="connsiteY38" fmla="*/ 2773414 h 4026189"/>
                <a:gd name="connsiteX39" fmla="*/ 219975 w 4656944"/>
                <a:gd name="connsiteY39" fmla="*/ 2773586 h 4026189"/>
                <a:gd name="connsiteX40" fmla="*/ 220149 w 4656944"/>
                <a:gd name="connsiteY40" fmla="*/ 2773760 h 4026189"/>
                <a:gd name="connsiteX41" fmla="*/ 278992 w 4656944"/>
                <a:gd name="connsiteY41" fmla="*/ 2851322 h 4026189"/>
                <a:gd name="connsiteX42" fmla="*/ 290344 w 4656944"/>
                <a:gd name="connsiteY42" fmla="*/ 2865967 h 4026189"/>
                <a:gd name="connsiteX43" fmla="*/ 296065 w 4656944"/>
                <a:gd name="connsiteY43" fmla="*/ 2873075 h 4026189"/>
                <a:gd name="connsiteX44" fmla="*/ 363834 w 4656944"/>
                <a:gd name="connsiteY44" fmla="*/ 2955229 h 4026189"/>
                <a:gd name="connsiteX45" fmla="*/ 519304 w 4656944"/>
                <a:gd name="connsiteY45" fmla="*/ 3123178 h 4026189"/>
                <a:gd name="connsiteX46" fmla="*/ 867075 w 4656944"/>
                <a:gd name="connsiteY46" fmla="*/ 3402488 h 4026189"/>
                <a:gd name="connsiteX47" fmla="*/ 1058596 w 4656944"/>
                <a:gd name="connsiteY47" fmla="*/ 3507088 h 4026189"/>
                <a:gd name="connsiteX48" fmla="*/ 1058770 w 4656944"/>
                <a:gd name="connsiteY48" fmla="*/ 3507175 h 4026189"/>
                <a:gd name="connsiteX49" fmla="*/ 1058943 w 4656944"/>
                <a:gd name="connsiteY49" fmla="*/ 3507262 h 4026189"/>
                <a:gd name="connsiteX50" fmla="*/ 1261123 w 4656944"/>
                <a:gd name="connsiteY50" fmla="*/ 3586297 h 4026189"/>
                <a:gd name="connsiteX51" fmla="*/ 1472230 w 4656944"/>
                <a:gd name="connsiteY51" fmla="*/ 3640980 h 4026189"/>
                <a:gd name="connsiteX52" fmla="*/ 1579344 w 4656944"/>
                <a:gd name="connsiteY52" fmla="*/ 3659005 h 4026189"/>
                <a:gd name="connsiteX53" fmla="*/ 1686890 w 4656944"/>
                <a:gd name="connsiteY53" fmla="*/ 3671225 h 4026189"/>
                <a:gd name="connsiteX54" fmla="*/ 1909524 w 4656944"/>
                <a:gd name="connsiteY54" fmla="*/ 3680931 h 4026189"/>
                <a:gd name="connsiteX55" fmla="*/ 1920703 w 4656944"/>
                <a:gd name="connsiteY55" fmla="*/ 3680931 h 4026189"/>
                <a:gd name="connsiteX56" fmla="*/ 1935434 w 4656944"/>
                <a:gd name="connsiteY56" fmla="*/ 3681018 h 4026189"/>
                <a:gd name="connsiteX57" fmla="*/ 1964120 w 4656944"/>
                <a:gd name="connsiteY57" fmla="*/ 3680584 h 4026189"/>
                <a:gd name="connsiteX58" fmla="*/ 1964379 w 4656944"/>
                <a:gd name="connsiteY58" fmla="*/ 3680584 h 4026189"/>
                <a:gd name="connsiteX59" fmla="*/ 1964639 w 4656944"/>
                <a:gd name="connsiteY59" fmla="*/ 3680584 h 4026189"/>
                <a:gd name="connsiteX60" fmla="*/ 1991591 w 4656944"/>
                <a:gd name="connsiteY60" fmla="*/ 3679891 h 4026189"/>
                <a:gd name="connsiteX61" fmla="*/ 2018717 w 4656944"/>
                <a:gd name="connsiteY61" fmla="*/ 3678503 h 4026189"/>
                <a:gd name="connsiteX62" fmla="*/ 2124963 w 4656944"/>
                <a:gd name="connsiteY62" fmla="*/ 3669231 h 4026189"/>
                <a:gd name="connsiteX63" fmla="*/ 2535738 w 4656944"/>
                <a:gd name="connsiteY63" fmla="*/ 3558218 h 4026189"/>
                <a:gd name="connsiteX64" fmla="*/ 2730812 w 4656944"/>
                <a:gd name="connsiteY64" fmla="*/ 3461503 h 4026189"/>
                <a:gd name="connsiteX65" fmla="*/ 2920080 w 4656944"/>
                <a:gd name="connsiteY65" fmla="*/ 3343298 h 4026189"/>
                <a:gd name="connsiteX66" fmla="*/ 3105101 w 4656944"/>
                <a:gd name="connsiteY66" fmla="*/ 3208887 h 4026189"/>
                <a:gd name="connsiteX67" fmla="*/ 3196443 w 4656944"/>
                <a:gd name="connsiteY67" fmla="*/ 3137650 h 4026189"/>
                <a:gd name="connsiteX68" fmla="*/ 3289603 w 4656944"/>
                <a:gd name="connsiteY68" fmla="*/ 3063123 h 4026189"/>
                <a:gd name="connsiteX69" fmla="*/ 3446634 w 4656944"/>
                <a:gd name="connsiteY69" fmla="*/ 2940150 h 4026189"/>
                <a:gd name="connsiteX70" fmla="*/ 3662420 w 4656944"/>
                <a:gd name="connsiteY70" fmla="*/ 2769601 h 4026189"/>
                <a:gd name="connsiteX71" fmla="*/ 3998319 w 4656944"/>
                <a:gd name="connsiteY71" fmla="*/ 2463860 h 4026189"/>
                <a:gd name="connsiteX72" fmla="*/ 4137238 w 4656944"/>
                <a:gd name="connsiteY72" fmla="*/ 2295217 h 4026189"/>
                <a:gd name="connsiteX73" fmla="*/ 4247124 w 4656944"/>
                <a:gd name="connsiteY73" fmla="*/ 2111582 h 4026189"/>
                <a:gd name="connsiteX74" fmla="*/ 4361949 w 4656944"/>
                <a:gd name="connsiteY74" fmla="*/ 1700374 h 4026189"/>
                <a:gd name="connsiteX75" fmla="*/ 4368449 w 4656944"/>
                <a:gd name="connsiteY75" fmla="*/ 1590747 h 4026189"/>
                <a:gd name="connsiteX76" fmla="*/ 4368536 w 4656944"/>
                <a:gd name="connsiteY76" fmla="*/ 1586502 h 4026189"/>
                <a:gd name="connsiteX77" fmla="*/ 4368796 w 4656944"/>
                <a:gd name="connsiteY77" fmla="*/ 1534158 h 4026189"/>
                <a:gd name="connsiteX78" fmla="*/ 4368710 w 4656944"/>
                <a:gd name="connsiteY78" fmla="*/ 1517606 h 4026189"/>
                <a:gd name="connsiteX79" fmla="*/ 4368189 w 4656944"/>
                <a:gd name="connsiteY79" fmla="*/ 1476095 h 4026189"/>
                <a:gd name="connsiteX80" fmla="*/ 4356749 w 4656944"/>
                <a:gd name="connsiteY80" fmla="*/ 1244884 h 4026189"/>
                <a:gd name="connsiteX81" fmla="*/ 4287074 w 4656944"/>
                <a:gd name="connsiteY81" fmla="*/ 787052 h 4026189"/>
                <a:gd name="connsiteX82" fmla="*/ 4147029 w 4656944"/>
                <a:gd name="connsiteY82" fmla="*/ 346032 h 4026189"/>
                <a:gd name="connsiteX83" fmla="*/ 4100319 w 4656944"/>
                <a:gd name="connsiteY83" fmla="*/ 240307 h 4026189"/>
                <a:gd name="connsiteX84" fmla="*/ 4048323 w 4656944"/>
                <a:gd name="connsiteY84" fmla="*/ 136833 h 4026189"/>
                <a:gd name="connsiteX85" fmla="*/ 0 w 4656944"/>
                <a:gd name="connsiteY85" fmla="*/ 0 h 4026189"/>
                <a:gd name="connsiteX86" fmla="*/ 278246 w 4656944"/>
                <a:gd name="connsiteY86" fmla="*/ 0 h 4026189"/>
                <a:gd name="connsiteX87" fmla="*/ 193425 w 4656944"/>
                <a:gd name="connsiteY87" fmla="*/ 86981 h 4026189"/>
                <a:gd name="connsiteX88" fmla="*/ 48300 w 4656944"/>
                <a:gd name="connsiteY88" fmla="*/ 263444 h 4026189"/>
                <a:gd name="connsiteX89" fmla="*/ 0 w 4656944"/>
                <a:gd name="connsiteY89" fmla="*/ 333888 h 402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656944" h="4026189">
                  <a:moveTo>
                    <a:pt x="1945140" y="3991264"/>
                  </a:moveTo>
                  <a:cubicBezTo>
                    <a:pt x="1949907" y="3991351"/>
                    <a:pt x="1954673" y="3991438"/>
                    <a:pt x="1959526" y="3991438"/>
                  </a:cubicBezTo>
                  <a:cubicBezTo>
                    <a:pt x="1963686" y="3991438"/>
                    <a:pt x="1967847" y="3991438"/>
                    <a:pt x="1972179" y="3991351"/>
                  </a:cubicBezTo>
                  <a:cubicBezTo>
                    <a:pt x="1962994" y="3991523"/>
                    <a:pt x="1954067" y="3991351"/>
                    <a:pt x="1945140" y="3991264"/>
                  </a:cubicBezTo>
                  <a:close/>
                  <a:moveTo>
                    <a:pt x="3966403" y="0"/>
                  </a:moveTo>
                  <a:lnTo>
                    <a:pt x="4231031" y="0"/>
                  </a:lnTo>
                  <a:lnTo>
                    <a:pt x="4309866" y="126953"/>
                  </a:lnTo>
                  <a:cubicBezTo>
                    <a:pt x="4536919" y="519962"/>
                    <a:pt x="4656944" y="969040"/>
                    <a:pt x="4656944" y="1425485"/>
                  </a:cubicBezTo>
                  <a:cubicBezTo>
                    <a:pt x="4656944" y="1776462"/>
                    <a:pt x="4588222" y="2116955"/>
                    <a:pt x="4452596" y="2437688"/>
                  </a:cubicBezTo>
                  <a:cubicBezTo>
                    <a:pt x="4321651" y="2747329"/>
                    <a:pt x="4134204" y="3025338"/>
                    <a:pt x="3895452" y="3264090"/>
                  </a:cubicBezTo>
                  <a:cubicBezTo>
                    <a:pt x="3656701" y="3502841"/>
                    <a:pt x="3378605" y="3690290"/>
                    <a:pt x="3069051" y="3821235"/>
                  </a:cubicBezTo>
                  <a:cubicBezTo>
                    <a:pt x="2748577" y="3956859"/>
                    <a:pt x="2408086" y="4025583"/>
                    <a:pt x="2057107" y="4025583"/>
                  </a:cubicBezTo>
                  <a:cubicBezTo>
                    <a:pt x="2050348" y="4025583"/>
                    <a:pt x="2043675" y="4025409"/>
                    <a:pt x="2036916" y="4025322"/>
                  </a:cubicBezTo>
                  <a:cubicBezTo>
                    <a:pt x="2033621" y="4025236"/>
                    <a:pt x="2030329" y="4025149"/>
                    <a:pt x="2027036" y="4025149"/>
                  </a:cubicBezTo>
                  <a:lnTo>
                    <a:pt x="2005458" y="4025928"/>
                  </a:lnTo>
                  <a:lnTo>
                    <a:pt x="2004937" y="4025928"/>
                  </a:lnTo>
                  <a:lnTo>
                    <a:pt x="2004418" y="4025928"/>
                  </a:lnTo>
                  <a:lnTo>
                    <a:pt x="1972700" y="4026102"/>
                  </a:lnTo>
                  <a:cubicBezTo>
                    <a:pt x="1968279" y="4026189"/>
                    <a:pt x="1963860" y="4026189"/>
                    <a:pt x="1959526" y="4026189"/>
                  </a:cubicBezTo>
                  <a:cubicBezTo>
                    <a:pt x="1946008" y="4026189"/>
                    <a:pt x="1932749" y="4025928"/>
                    <a:pt x="1919922" y="4025583"/>
                  </a:cubicBezTo>
                  <a:lnTo>
                    <a:pt x="1908656" y="4025322"/>
                  </a:lnTo>
                  <a:cubicBezTo>
                    <a:pt x="1871913" y="4024889"/>
                    <a:pt x="1834908" y="4022809"/>
                    <a:pt x="1799030" y="4020902"/>
                  </a:cubicBezTo>
                  <a:lnTo>
                    <a:pt x="1782305" y="4020036"/>
                  </a:lnTo>
                  <a:lnTo>
                    <a:pt x="1781784" y="4020036"/>
                  </a:lnTo>
                  <a:lnTo>
                    <a:pt x="1781265" y="4019949"/>
                  </a:lnTo>
                  <a:lnTo>
                    <a:pt x="1765839" y="4018649"/>
                  </a:lnTo>
                  <a:cubicBezTo>
                    <a:pt x="1729528" y="4015616"/>
                    <a:pt x="1692003" y="4012496"/>
                    <a:pt x="1655000" y="4007816"/>
                  </a:cubicBezTo>
                  <a:cubicBezTo>
                    <a:pt x="1564178" y="3996984"/>
                    <a:pt x="1481504" y="3982858"/>
                    <a:pt x="1402382" y="3964573"/>
                  </a:cubicBezTo>
                  <a:cubicBezTo>
                    <a:pt x="1317886" y="3945074"/>
                    <a:pt x="1234519" y="3919856"/>
                    <a:pt x="1154617" y="3889696"/>
                  </a:cubicBezTo>
                  <a:cubicBezTo>
                    <a:pt x="1075495" y="3859799"/>
                    <a:pt x="996114" y="3823228"/>
                    <a:pt x="918639" y="3780850"/>
                  </a:cubicBezTo>
                  <a:cubicBezTo>
                    <a:pt x="857543" y="3746706"/>
                    <a:pt x="797920" y="3708834"/>
                    <a:pt x="741589" y="3668278"/>
                  </a:cubicBezTo>
                  <a:cubicBezTo>
                    <a:pt x="501863" y="3527345"/>
                    <a:pt x="286341" y="3348667"/>
                    <a:pt x="103549" y="3140728"/>
                  </a:cubicBezTo>
                  <a:lnTo>
                    <a:pt x="0" y="3015106"/>
                  </a:lnTo>
                  <a:lnTo>
                    <a:pt x="0" y="2484097"/>
                  </a:lnTo>
                  <a:lnTo>
                    <a:pt x="17188" y="2506324"/>
                  </a:lnTo>
                  <a:cubicBezTo>
                    <a:pt x="36254" y="2530676"/>
                    <a:pt x="56012" y="2555807"/>
                    <a:pt x="75252" y="2580765"/>
                  </a:cubicBezTo>
                  <a:cubicBezTo>
                    <a:pt x="95443" y="2606851"/>
                    <a:pt x="122048" y="2641256"/>
                    <a:pt x="148653" y="2676699"/>
                  </a:cubicBezTo>
                  <a:cubicBezTo>
                    <a:pt x="161306" y="2693426"/>
                    <a:pt x="173958" y="2710844"/>
                    <a:pt x="186177" y="2727656"/>
                  </a:cubicBezTo>
                  <a:cubicBezTo>
                    <a:pt x="197791" y="2743602"/>
                    <a:pt x="208797" y="2758768"/>
                    <a:pt x="219802" y="2773414"/>
                  </a:cubicBezTo>
                  <a:lnTo>
                    <a:pt x="219975" y="2773586"/>
                  </a:lnTo>
                  <a:lnTo>
                    <a:pt x="220149" y="2773760"/>
                  </a:lnTo>
                  <a:cubicBezTo>
                    <a:pt x="239128" y="2799846"/>
                    <a:pt x="259407" y="2826017"/>
                    <a:pt x="278992" y="2851322"/>
                  </a:cubicBezTo>
                  <a:lnTo>
                    <a:pt x="290344" y="2865967"/>
                  </a:lnTo>
                  <a:lnTo>
                    <a:pt x="296065" y="2873075"/>
                  </a:lnTo>
                  <a:cubicBezTo>
                    <a:pt x="318075" y="2900286"/>
                    <a:pt x="340695" y="2928451"/>
                    <a:pt x="363834" y="2955229"/>
                  </a:cubicBezTo>
                  <a:cubicBezTo>
                    <a:pt x="414704" y="3014852"/>
                    <a:pt x="467047" y="3071355"/>
                    <a:pt x="519304" y="3123178"/>
                  </a:cubicBezTo>
                  <a:cubicBezTo>
                    <a:pt x="630577" y="3232979"/>
                    <a:pt x="747655" y="3327005"/>
                    <a:pt x="867075" y="3402488"/>
                  </a:cubicBezTo>
                  <a:cubicBezTo>
                    <a:pt x="934671" y="3444865"/>
                    <a:pt x="997241" y="3479096"/>
                    <a:pt x="1058596" y="3507088"/>
                  </a:cubicBezTo>
                  <a:lnTo>
                    <a:pt x="1058770" y="3507175"/>
                  </a:lnTo>
                  <a:lnTo>
                    <a:pt x="1058943" y="3507262"/>
                  </a:lnTo>
                  <a:cubicBezTo>
                    <a:pt x="1121339" y="3536639"/>
                    <a:pt x="1189368" y="3563245"/>
                    <a:pt x="1261123" y="3586297"/>
                  </a:cubicBezTo>
                  <a:cubicBezTo>
                    <a:pt x="1327160" y="3607528"/>
                    <a:pt x="1398222" y="3625987"/>
                    <a:pt x="1472230" y="3640980"/>
                  </a:cubicBezTo>
                  <a:cubicBezTo>
                    <a:pt x="1506288" y="3647739"/>
                    <a:pt x="1542426" y="3653805"/>
                    <a:pt x="1579344" y="3659005"/>
                  </a:cubicBezTo>
                  <a:cubicBezTo>
                    <a:pt x="1614008" y="3663857"/>
                    <a:pt x="1650232" y="3667931"/>
                    <a:pt x="1686890" y="3671225"/>
                  </a:cubicBezTo>
                  <a:cubicBezTo>
                    <a:pt x="1756999" y="3677637"/>
                    <a:pt x="1829794" y="3680757"/>
                    <a:pt x="1909524" y="3680931"/>
                  </a:cubicBezTo>
                  <a:lnTo>
                    <a:pt x="1920703" y="3680931"/>
                  </a:lnTo>
                  <a:cubicBezTo>
                    <a:pt x="1925642" y="3681018"/>
                    <a:pt x="1930496" y="3681018"/>
                    <a:pt x="1935434" y="3681018"/>
                  </a:cubicBezTo>
                  <a:cubicBezTo>
                    <a:pt x="1947307" y="3681018"/>
                    <a:pt x="1956146" y="3680931"/>
                    <a:pt x="1964120" y="3680584"/>
                  </a:cubicBezTo>
                  <a:lnTo>
                    <a:pt x="1964379" y="3680584"/>
                  </a:lnTo>
                  <a:lnTo>
                    <a:pt x="1964639" y="3680584"/>
                  </a:lnTo>
                  <a:lnTo>
                    <a:pt x="1991591" y="3679891"/>
                  </a:lnTo>
                  <a:lnTo>
                    <a:pt x="2018717" y="3678503"/>
                  </a:lnTo>
                  <a:cubicBezTo>
                    <a:pt x="2049567" y="3677118"/>
                    <a:pt x="2082412" y="3674257"/>
                    <a:pt x="2124963" y="3669231"/>
                  </a:cubicBezTo>
                  <a:cubicBezTo>
                    <a:pt x="2263187" y="3652332"/>
                    <a:pt x="2401412" y="3614981"/>
                    <a:pt x="2535738" y="3558218"/>
                  </a:cubicBezTo>
                  <a:cubicBezTo>
                    <a:pt x="2597354" y="3532480"/>
                    <a:pt x="2661136" y="3500848"/>
                    <a:pt x="2730812" y="3461503"/>
                  </a:cubicBezTo>
                  <a:cubicBezTo>
                    <a:pt x="2790781" y="3427879"/>
                    <a:pt x="2852657" y="3389229"/>
                    <a:pt x="2920080" y="3343298"/>
                  </a:cubicBezTo>
                  <a:cubicBezTo>
                    <a:pt x="2975543" y="3305514"/>
                    <a:pt x="3034385" y="3262790"/>
                    <a:pt x="3105101" y="3208887"/>
                  </a:cubicBezTo>
                  <a:cubicBezTo>
                    <a:pt x="3136127" y="3185315"/>
                    <a:pt x="3167411" y="3160616"/>
                    <a:pt x="3196443" y="3137650"/>
                  </a:cubicBezTo>
                  <a:lnTo>
                    <a:pt x="3289603" y="3063123"/>
                  </a:lnTo>
                  <a:cubicBezTo>
                    <a:pt x="3342033" y="3021525"/>
                    <a:pt x="3395243" y="2980187"/>
                    <a:pt x="3446634" y="2940150"/>
                  </a:cubicBezTo>
                  <a:cubicBezTo>
                    <a:pt x="3518216" y="2884427"/>
                    <a:pt x="3592311" y="2826798"/>
                    <a:pt x="3662420" y="2769601"/>
                  </a:cubicBezTo>
                  <a:cubicBezTo>
                    <a:pt x="3806018" y="2653389"/>
                    <a:pt x="3909664" y="2559013"/>
                    <a:pt x="3998319" y="2463860"/>
                  </a:cubicBezTo>
                  <a:cubicBezTo>
                    <a:pt x="4052308" y="2405537"/>
                    <a:pt x="4097806" y="2350333"/>
                    <a:pt x="4137238" y="2295217"/>
                  </a:cubicBezTo>
                  <a:cubicBezTo>
                    <a:pt x="4181694" y="2232560"/>
                    <a:pt x="4217572" y="2172592"/>
                    <a:pt x="4247124" y="2111582"/>
                  </a:cubicBezTo>
                  <a:cubicBezTo>
                    <a:pt x="4308913" y="1985577"/>
                    <a:pt x="4347564" y="1847178"/>
                    <a:pt x="4361949" y="1700374"/>
                  </a:cubicBezTo>
                  <a:cubicBezTo>
                    <a:pt x="4365329" y="1665537"/>
                    <a:pt x="4367496" y="1628532"/>
                    <a:pt x="4368449" y="1590747"/>
                  </a:cubicBezTo>
                  <a:lnTo>
                    <a:pt x="4368536" y="1586502"/>
                  </a:lnTo>
                  <a:cubicBezTo>
                    <a:pt x="4368796" y="1569516"/>
                    <a:pt x="4369057" y="1552097"/>
                    <a:pt x="4368796" y="1534158"/>
                  </a:cubicBezTo>
                  <a:cubicBezTo>
                    <a:pt x="4368796" y="1528612"/>
                    <a:pt x="4368710" y="1523152"/>
                    <a:pt x="4368710" y="1517606"/>
                  </a:cubicBezTo>
                  <a:cubicBezTo>
                    <a:pt x="4368710" y="1504000"/>
                    <a:pt x="4368623" y="1490047"/>
                    <a:pt x="4368189" y="1476095"/>
                  </a:cubicBezTo>
                  <a:cubicBezTo>
                    <a:pt x="4366715" y="1397060"/>
                    <a:pt x="4362817" y="1319238"/>
                    <a:pt x="4356749" y="1244884"/>
                  </a:cubicBezTo>
                  <a:cubicBezTo>
                    <a:pt x="4343144" y="1083520"/>
                    <a:pt x="4319745" y="929522"/>
                    <a:pt x="4287074" y="787052"/>
                  </a:cubicBezTo>
                  <a:cubicBezTo>
                    <a:pt x="4251284" y="631321"/>
                    <a:pt x="4204139" y="482958"/>
                    <a:pt x="4147029" y="346032"/>
                  </a:cubicBezTo>
                  <a:cubicBezTo>
                    <a:pt x="4132211" y="310328"/>
                    <a:pt x="4116439" y="274710"/>
                    <a:pt x="4100319" y="240307"/>
                  </a:cubicBezTo>
                  <a:cubicBezTo>
                    <a:pt x="4084547" y="207028"/>
                    <a:pt x="4067041" y="172277"/>
                    <a:pt x="4048323" y="136833"/>
                  </a:cubicBezTo>
                  <a:close/>
                  <a:moveTo>
                    <a:pt x="0" y="0"/>
                  </a:moveTo>
                  <a:lnTo>
                    <a:pt x="278246" y="0"/>
                  </a:lnTo>
                  <a:lnTo>
                    <a:pt x="193425" y="86981"/>
                  </a:lnTo>
                  <a:cubicBezTo>
                    <a:pt x="142241" y="144090"/>
                    <a:pt x="93754" y="203041"/>
                    <a:pt x="48300" y="263444"/>
                  </a:cubicBezTo>
                  <a:lnTo>
                    <a:pt x="0" y="33388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16" descr="iFood quer dobrar de tamanho com mais crédito e menos taxas para  restaurantes | CNN Brasil">
            <a:extLst>
              <a:ext uri="{FF2B5EF4-FFF2-40B4-BE49-F238E27FC236}">
                <a16:creationId xmlns:a16="http://schemas.microsoft.com/office/drawing/2014/main" id="{CA9A87B7-5F15-08E2-9D39-FD3E0181C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 r="16221" b="3"/>
          <a:stretch/>
        </p:blipFill>
        <p:spPr bwMode="auto">
          <a:xfrm>
            <a:off x="3125968" y="2564970"/>
            <a:ext cx="3316388" cy="327863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3" name="Graphic 4">
            <a:extLst>
              <a:ext uri="{FF2B5EF4-FFF2-40B4-BE49-F238E27FC236}">
                <a16:creationId xmlns:a16="http://schemas.microsoft.com/office/drawing/2014/main" id="{DE51D1B5-E12D-46A1-B0B3-7BAB36C3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5938" y="2543765"/>
            <a:ext cx="3375140" cy="3326212"/>
            <a:chOff x="3414665" y="738154"/>
            <a:chExt cx="5366579" cy="5378461"/>
          </a:xfrm>
          <a:solidFill>
            <a:schemeClr val="bg1">
              <a:alpha val="30000"/>
            </a:schemeClr>
          </a:solidFill>
        </p:grpSpPr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DCD62F51-9CF9-43CF-BD8B-D030D671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7033" y="752474"/>
              <a:ext cx="5098846" cy="5278088"/>
            </a:xfrm>
            <a:custGeom>
              <a:avLst/>
              <a:gdLst>
                <a:gd name="connsiteX0" fmla="*/ 2413047 w 5098846"/>
                <a:gd name="connsiteY0" fmla="*/ 571500 h 5278088"/>
                <a:gd name="connsiteX1" fmla="*/ 2488866 w 5098846"/>
                <a:gd name="connsiteY1" fmla="*/ 572738 h 5278088"/>
                <a:gd name="connsiteX2" fmla="*/ 2498486 w 5098846"/>
                <a:gd name="connsiteY2" fmla="*/ 573024 h 5278088"/>
                <a:gd name="connsiteX3" fmla="*/ 2508107 w 5098846"/>
                <a:gd name="connsiteY3" fmla="*/ 573024 h 5278088"/>
                <a:gd name="connsiteX4" fmla="*/ 2513345 w 5098846"/>
                <a:gd name="connsiteY4" fmla="*/ 573024 h 5278088"/>
                <a:gd name="connsiteX5" fmla="*/ 3401742 w 5098846"/>
                <a:gd name="connsiteY5" fmla="*/ 751904 h 5278088"/>
                <a:gd name="connsiteX6" fmla="*/ 4014200 w 5098846"/>
                <a:gd name="connsiteY6" fmla="*/ 1210532 h 5278088"/>
                <a:gd name="connsiteX7" fmla="*/ 4395390 w 5098846"/>
                <a:gd name="connsiteY7" fmla="*/ 1879473 h 5278088"/>
                <a:gd name="connsiteX8" fmla="*/ 4527311 w 5098846"/>
                <a:gd name="connsiteY8" fmla="*/ 2668334 h 5278088"/>
                <a:gd name="connsiteX9" fmla="*/ 4399010 w 5098846"/>
                <a:gd name="connsiteY9" fmla="*/ 3439001 h 5278088"/>
                <a:gd name="connsiteX10" fmla="*/ 4025820 w 5098846"/>
                <a:gd name="connsiteY10" fmla="*/ 4084796 h 5278088"/>
                <a:gd name="connsiteX11" fmla="*/ 3412982 w 5098846"/>
                <a:gd name="connsiteY11" fmla="*/ 4529328 h 5278088"/>
                <a:gd name="connsiteX12" fmla="*/ 2496676 w 5098846"/>
                <a:gd name="connsiteY12" fmla="*/ 4705065 h 5278088"/>
                <a:gd name="connsiteX13" fmla="*/ 2489438 w 5098846"/>
                <a:gd name="connsiteY13" fmla="*/ 4705065 h 5278088"/>
                <a:gd name="connsiteX14" fmla="*/ 2479532 w 5098846"/>
                <a:gd name="connsiteY14" fmla="*/ 4705065 h 5278088"/>
                <a:gd name="connsiteX15" fmla="*/ 2469626 w 5098846"/>
                <a:gd name="connsiteY15" fmla="*/ 4705350 h 5278088"/>
                <a:gd name="connsiteX16" fmla="*/ 2389520 w 5098846"/>
                <a:gd name="connsiteY16" fmla="*/ 4706684 h 5278088"/>
                <a:gd name="connsiteX17" fmla="*/ 1585039 w 5098846"/>
                <a:gd name="connsiteY17" fmla="*/ 4538853 h 5278088"/>
                <a:gd name="connsiteX18" fmla="*/ 1036970 w 5098846"/>
                <a:gd name="connsiteY18" fmla="*/ 4105656 h 5278088"/>
                <a:gd name="connsiteX19" fmla="*/ 691880 w 5098846"/>
                <a:gd name="connsiteY19" fmla="*/ 3456718 h 5278088"/>
                <a:gd name="connsiteX20" fmla="*/ 571674 w 5098846"/>
                <a:gd name="connsiteY20" fmla="*/ 2673953 h 5278088"/>
                <a:gd name="connsiteX21" fmla="*/ 696166 w 5098846"/>
                <a:gd name="connsiteY21" fmla="*/ 1870710 h 5278088"/>
                <a:gd name="connsiteX22" fmla="*/ 1052782 w 5098846"/>
                <a:gd name="connsiteY22" fmla="*/ 1195959 h 5278088"/>
                <a:gd name="connsiteX23" fmla="*/ 1612090 w 5098846"/>
                <a:gd name="connsiteY23" fmla="*/ 744569 h 5278088"/>
                <a:gd name="connsiteX24" fmla="*/ 2413047 w 5098846"/>
                <a:gd name="connsiteY24" fmla="*/ 571500 h 5278088"/>
                <a:gd name="connsiteX25" fmla="*/ 2413047 w 5098846"/>
                <a:gd name="connsiteY25" fmla="*/ 0 h 5278088"/>
                <a:gd name="connsiteX26" fmla="*/ 2389425 w 5098846"/>
                <a:gd name="connsiteY26" fmla="*/ 5278089 h 5278088"/>
                <a:gd name="connsiteX27" fmla="*/ 2488104 w 5098846"/>
                <a:gd name="connsiteY27" fmla="*/ 5276469 h 5278088"/>
                <a:gd name="connsiteX28" fmla="*/ 2496676 w 5098846"/>
                <a:gd name="connsiteY28" fmla="*/ 5276469 h 5278088"/>
                <a:gd name="connsiteX29" fmla="*/ 2513441 w 5098846"/>
                <a:gd name="connsiteY29" fmla="*/ 1524 h 5278088"/>
                <a:gd name="connsiteX30" fmla="*/ 2507535 w 5098846"/>
                <a:gd name="connsiteY30" fmla="*/ 1524 h 5278088"/>
                <a:gd name="connsiteX31" fmla="*/ 2413047 w 5098846"/>
                <a:gd name="connsiteY31" fmla="*/ 0 h 5278088"/>
                <a:gd name="connsiteX32" fmla="*/ 2413047 w 5098846"/>
                <a:gd name="connsiteY32" fmla="*/ 0 h 52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98846" h="5278088">
                  <a:moveTo>
                    <a:pt x="2413047" y="571500"/>
                  </a:moveTo>
                  <a:cubicBezTo>
                    <a:pt x="2438384" y="571500"/>
                    <a:pt x="2463244" y="571881"/>
                    <a:pt x="2488866" y="572738"/>
                  </a:cubicBezTo>
                  <a:lnTo>
                    <a:pt x="2498486" y="573024"/>
                  </a:lnTo>
                  <a:lnTo>
                    <a:pt x="2508107" y="573024"/>
                  </a:lnTo>
                  <a:lnTo>
                    <a:pt x="2513345" y="573024"/>
                  </a:lnTo>
                  <a:cubicBezTo>
                    <a:pt x="2841101" y="573024"/>
                    <a:pt x="3139995" y="633222"/>
                    <a:pt x="3401742" y="751904"/>
                  </a:cubicBezTo>
                  <a:cubicBezTo>
                    <a:pt x="3637295" y="858774"/>
                    <a:pt x="3843416" y="1013079"/>
                    <a:pt x="4014200" y="1210532"/>
                  </a:cubicBezTo>
                  <a:cubicBezTo>
                    <a:pt x="4178601" y="1400651"/>
                    <a:pt x="4306903" y="1625727"/>
                    <a:pt x="4395390" y="1879473"/>
                  </a:cubicBezTo>
                  <a:cubicBezTo>
                    <a:pt x="4482925" y="2130362"/>
                    <a:pt x="4527311" y="2395728"/>
                    <a:pt x="4527311" y="2668334"/>
                  </a:cubicBezTo>
                  <a:cubicBezTo>
                    <a:pt x="4527311" y="2936843"/>
                    <a:pt x="4484163" y="3196114"/>
                    <a:pt x="4399010" y="3439001"/>
                  </a:cubicBezTo>
                  <a:cubicBezTo>
                    <a:pt x="4312808" y="3684937"/>
                    <a:pt x="4187269" y="3902202"/>
                    <a:pt x="4025820" y="4084796"/>
                  </a:cubicBezTo>
                  <a:cubicBezTo>
                    <a:pt x="3856751" y="4276058"/>
                    <a:pt x="3650535" y="4425601"/>
                    <a:pt x="3412982" y="4529328"/>
                  </a:cubicBezTo>
                  <a:cubicBezTo>
                    <a:pt x="3145710" y="4645914"/>
                    <a:pt x="2837481" y="4705065"/>
                    <a:pt x="2496676" y="4705065"/>
                  </a:cubicBezTo>
                  <a:lnTo>
                    <a:pt x="2489438" y="4705065"/>
                  </a:lnTo>
                  <a:lnTo>
                    <a:pt x="2479532" y="4705065"/>
                  </a:lnTo>
                  <a:lnTo>
                    <a:pt x="2469626" y="4705350"/>
                  </a:lnTo>
                  <a:cubicBezTo>
                    <a:pt x="2442765" y="4706207"/>
                    <a:pt x="2415809" y="4706684"/>
                    <a:pt x="2389520" y="4706684"/>
                  </a:cubicBezTo>
                  <a:cubicBezTo>
                    <a:pt x="2090245" y="4706684"/>
                    <a:pt x="1819640" y="4650200"/>
                    <a:pt x="1585039" y="4538853"/>
                  </a:cubicBezTo>
                  <a:cubicBezTo>
                    <a:pt x="1373774" y="4438555"/>
                    <a:pt x="1189370" y="4292823"/>
                    <a:pt x="1036970" y="4105656"/>
                  </a:cubicBezTo>
                  <a:cubicBezTo>
                    <a:pt x="888095" y="3922871"/>
                    <a:pt x="771985" y="3704463"/>
                    <a:pt x="691880" y="3456718"/>
                  </a:cubicBezTo>
                  <a:cubicBezTo>
                    <a:pt x="612060" y="3210020"/>
                    <a:pt x="571674" y="2946749"/>
                    <a:pt x="571674" y="2673953"/>
                  </a:cubicBezTo>
                  <a:cubicBezTo>
                    <a:pt x="571674" y="2396109"/>
                    <a:pt x="613584" y="2125790"/>
                    <a:pt x="696166" y="1870710"/>
                  </a:cubicBezTo>
                  <a:cubicBezTo>
                    <a:pt x="779224" y="1614011"/>
                    <a:pt x="899239" y="1387031"/>
                    <a:pt x="1052782" y="1195959"/>
                  </a:cubicBezTo>
                  <a:cubicBezTo>
                    <a:pt x="1209563" y="1000887"/>
                    <a:pt x="1397777" y="848963"/>
                    <a:pt x="1612090" y="744569"/>
                  </a:cubicBezTo>
                  <a:cubicBezTo>
                    <a:pt x="1847548" y="629698"/>
                    <a:pt x="2117105" y="571500"/>
                    <a:pt x="2413047" y="571500"/>
                  </a:cubicBezTo>
                  <a:moveTo>
                    <a:pt x="2413047" y="0"/>
                  </a:moveTo>
                  <a:cubicBezTo>
                    <a:pt x="-755635" y="0"/>
                    <a:pt x="-844694" y="5278089"/>
                    <a:pt x="2389425" y="5278089"/>
                  </a:cubicBezTo>
                  <a:cubicBezTo>
                    <a:pt x="2421810" y="5278089"/>
                    <a:pt x="2455052" y="5277517"/>
                    <a:pt x="2488104" y="5276469"/>
                  </a:cubicBezTo>
                  <a:cubicBezTo>
                    <a:pt x="2491152" y="5276469"/>
                    <a:pt x="2493629" y="5276469"/>
                    <a:pt x="2496676" y="5276469"/>
                  </a:cubicBezTo>
                  <a:cubicBezTo>
                    <a:pt x="6022832" y="5276469"/>
                    <a:pt x="5903674" y="1524"/>
                    <a:pt x="2513441" y="1524"/>
                  </a:cubicBezTo>
                  <a:cubicBezTo>
                    <a:pt x="2511536" y="1524"/>
                    <a:pt x="2509440" y="1524"/>
                    <a:pt x="2507535" y="1524"/>
                  </a:cubicBezTo>
                  <a:cubicBezTo>
                    <a:pt x="2475531" y="476"/>
                    <a:pt x="2444480" y="0"/>
                    <a:pt x="2413047" y="0"/>
                  </a:cubicBezTo>
                  <a:lnTo>
                    <a:pt x="24130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B245C1E2-FDA8-4E4F-92F2-DE5D880E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78615" y="772453"/>
              <a:ext cx="5079154" cy="5190747"/>
            </a:xfrm>
            <a:custGeom>
              <a:avLst/>
              <a:gdLst>
                <a:gd name="connsiteX0" fmla="*/ 2498620 w 5079154"/>
                <a:gd name="connsiteY0" fmla="*/ 24 h 5190747"/>
                <a:gd name="connsiteX1" fmla="*/ 3484267 w 5079154"/>
                <a:gd name="connsiteY1" fmla="*/ 172045 h 5190747"/>
                <a:gd name="connsiteX2" fmla="*/ 3543417 w 5079154"/>
                <a:gd name="connsiteY2" fmla="*/ 195382 h 5190747"/>
                <a:gd name="connsiteX3" fmla="*/ 3573040 w 5079154"/>
                <a:gd name="connsiteY3" fmla="*/ 207002 h 5190747"/>
                <a:gd name="connsiteX4" fmla="*/ 3602091 w 5079154"/>
                <a:gd name="connsiteY4" fmla="*/ 220051 h 5190747"/>
                <a:gd name="connsiteX5" fmla="*/ 3660099 w 5079154"/>
                <a:gd name="connsiteY5" fmla="*/ 246531 h 5190747"/>
                <a:gd name="connsiteX6" fmla="*/ 3689150 w 5079154"/>
                <a:gd name="connsiteY6" fmla="*/ 259771 h 5190747"/>
                <a:gd name="connsiteX7" fmla="*/ 3717534 w 5079154"/>
                <a:gd name="connsiteY7" fmla="*/ 274439 h 5190747"/>
                <a:gd name="connsiteX8" fmla="*/ 3774303 w 5079154"/>
                <a:gd name="connsiteY8" fmla="*/ 303871 h 5190747"/>
                <a:gd name="connsiteX9" fmla="*/ 3802688 w 5079154"/>
                <a:gd name="connsiteY9" fmla="*/ 318635 h 5190747"/>
                <a:gd name="connsiteX10" fmla="*/ 3830310 w 5079154"/>
                <a:gd name="connsiteY10" fmla="*/ 334732 h 5190747"/>
                <a:gd name="connsiteX11" fmla="*/ 3885555 w 5079154"/>
                <a:gd name="connsiteY11" fmla="*/ 367308 h 5190747"/>
                <a:gd name="connsiteX12" fmla="*/ 3913178 w 5079154"/>
                <a:gd name="connsiteY12" fmla="*/ 383691 h 5190747"/>
                <a:gd name="connsiteX13" fmla="*/ 3939943 w 5079154"/>
                <a:gd name="connsiteY13" fmla="*/ 401312 h 5190747"/>
                <a:gd name="connsiteX14" fmla="*/ 4339612 w 5079154"/>
                <a:gd name="connsiteY14" fmla="*/ 724972 h 5190747"/>
                <a:gd name="connsiteX15" fmla="*/ 4664034 w 5079154"/>
                <a:gd name="connsiteY15" fmla="*/ 1126832 h 5190747"/>
                <a:gd name="connsiteX16" fmla="*/ 4902539 w 5079154"/>
                <a:gd name="connsiteY16" fmla="*/ 1585460 h 5190747"/>
                <a:gd name="connsiteX17" fmla="*/ 5047891 w 5079154"/>
                <a:gd name="connsiteY17" fmla="*/ 2081046 h 5190747"/>
                <a:gd name="connsiteX18" fmla="*/ 5075228 w 5079154"/>
                <a:gd name="connsiteY18" fmla="*/ 2337554 h 5190747"/>
                <a:gd name="connsiteX19" fmla="*/ 5077609 w 5079154"/>
                <a:gd name="connsiteY19" fmla="*/ 2401943 h 5190747"/>
                <a:gd name="connsiteX20" fmla="*/ 5078847 w 5079154"/>
                <a:gd name="connsiteY20" fmla="*/ 2466237 h 5190747"/>
                <a:gd name="connsiteX21" fmla="*/ 5078466 w 5079154"/>
                <a:gd name="connsiteY21" fmla="*/ 2530531 h 5190747"/>
                <a:gd name="connsiteX22" fmla="*/ 5076942 w 5079154"/>
                <a:gd name="connsiteY22" fmla="*/ 2594729 h 5190747"/>
                <a:gd name="connsiteX23" fmla="*/ 4999028 w 5079154"/>
                <a:gd name="connsiteY23" fmla="*/ 3099269 h 5190747"/>
                <a:gd name="connsiteX24" fmla="*/ 4968738 w 5079154"/>
                <a:gd name="connsiteY24" fmla="*/ 3222141 h 5190747"/>
                <a:gd name="connsiteX25" fmla="*/ 4952451 w 5079154"/>
                <a:gd name="connsiteY25" fmla="*/ 3283101 h 5190747"/>
                <a:gd name="connsiteX26" fmla="*/ 4936925 w 5079154"/>
                <a:gd name="connsiteY26" fmla="*/ 3344156 h 5190747"/>
                <a:gd name="connsiteX27" fmla="*/ 4919875 w 5079154"/>
                <a:gd name="connsiteY27" fmla="*/ 3404831 h 5190747"/>
                <a:gd name="connsiteX28" fmla="*/ 4903016 w 5079154"/>
                <a:gd name="connsiteY28" fmla="*/ 3465410 h 5190747"/>
                <a:gd name="connsiteX29" fmla="*/ 4865297 w 5079154"/>
                <a:gd name="connsiteY29" fmla="*/ 3585520 h 5190747"/>
                <a:gd name="connsiteX30" fmla="*/ 4671177 w 5079154"/>
                <a:gd name="connsiteY30" fmla="*/ 4052340 h 5190747"/>
                <a:gd name="connsiteX31" fmla="*/ 4386094 w 5079154"/>
                <a:gd name="connsiteY31" fmla="*/ 4476393 h 5190747"/>
                <a:gd name="connsiteX32" fmla="*/ 4343708 w 5079154"/>
                <a:gd name="connsiteY32" fmla="*/ 4524875 h 5190747"/>
                <a:gd name="connsiteX33" fmla="*/ 4298655 w 5079154"/>
                <a:gd name="connsiteY33" fmla="*/ 4570976 h 5190747"/>
                <a:gd name="connsiteX34" fmla="*/ 4252935 w 5079154"/>
                <a:gd name="connsiteY34" fmla="*/ 4616411 h 5190747"/>
                <a:gd name="connsiteX35" fmla="*/ 4204738 w 5079154"/>
                <a:gd name="connsiteY35" fmla="*/ 4659273 h 5190747"/>
                <a:gd name="connsiteX36" fmla="*/ 4180354 w 5079154"/>
                <a:gd name="connsiteY36" fmla="*/ 4680419 h 5190747"/>
                <a:gd name="connsiteX37" fmla="*/ 4155494 w 5079154"/>
                <a:gd name="connsiteY37" fmla="*/ 4700898 h 5190747"/>
                <a:gd name="connsiteX38" fmla="*/ 4103964 w 5079154"/>
                <a:gd name="connsiteY38" fmla="*/ 4739664 h 5190747"/>
                <a:gd name="connsiteX39" fmla="*/ 4078151 w 5079154"/>
                <a:gd name="connsiteY39" fmla="*/ 4759000 h 5190747"/>
                <a:gd name="connsiteX40" fmla="*/ 4051766 w 5079154"/>
                <a:gd name="connsiteY40" fmla="*/ 4777479 h 5190747"/>
                <a:gd name="connsiteX41" fmla="*/ 3997950 w 5079154"/>
                <a:gd name="connsiteY41" fmla="*/ 4812816 h 5190747"/>
                <a:gd name="connsiteX42" fmla="*/ 3970994 w 5079154"/>
                <a:gd name="connsiteY42" fmla="*/ 4830342 h 5190747"/>
                <a:gd name="connsiteX43" fmla="*/ 3957469 w 5079154"/>
                <a:gd name="connsiteY43" fmla="*/ 4839010 h 5190747"/>
                <a:gd name="connsiteX44" fmla="*/ 3943563 w 5079154"/>
                <a:gd name="connsiteY44" fmla="*/ 4847011 h 5190747"/>
                <a:gd name="connsiteX45" fmla="*/ 3887746 w 5079154"/>
                <a:gd name="connsiteY45" fmla="*/ 4878824 h 5190747"/>
                <a:gd name="connsiteX46" fmla="*/ 3859742 w 5079154"/>
                <a:gd name="connsiteY46" fmla="*/ 4894541 h 5190747"/>
                <a:gd name="connsiteX47" fmla="*/ 3845741 w 5079154"/>
                <a:gd name="connsiteY47" fmla="*/ 4902351 h 5190747"/>
                <a:gd name="connsiteX48" fmla="*/ 3831358 w 5079154"/>
                <a:gd name="connsiteY48" fmla="*/ 4909400 h 5190747"/>
                <a:gd name="connsiteX49" fmla="*/ 3773827 w 5079154"/>
                <a:gd name="connsiteY49" fmla="*/ 4937498 h 5190747"/>
                <a:gd name="connsiteX50" fmla="*/ 3745157 w 5079154"/>
                <a:gd name="connsiteY50" fmla="*/ 4951500 h 5190747"/>
                <a:gd name="connsiteX51" fmla="*/ 3716106 w 5079154"/>
                <a:gd name="connsiteY51" fmla="*/ 4964835 h 5190747"/>
                <a:gd name="connsiteX52" fmla="*/ 3657146 w 5079154"/>
                <a:gd name="connsiteY52" fmla="*/ 4989314 h 5190747"/>
                <a:gd name="connsiteX53" fmla="*/ 3598091 w 5079154"/>
                <a:gd name="connsiteY53" fmla="*/ 5013032 h 5190747"/>
                <a:gd name="connsiteX54" fmla="*/ 3538083 w 5079154"/>
                <a:gd name="connsiteY54" fmla="*/ 5033986 h 5190747"/>
                <a:gd name="connsiteX55" fmla="*/ 3478171 w 5079154"/>
                <a:gd name="connsiteY55" fmla="*/ 5054656 h 5190747"/>
                <a:gd name="connsiteX56" fmla="*/ 3417306 w 5079154"/>
                <a:gd name="connsiteY56" fmla="*/ 5072086 h 5190747"/>
                <a:gd name="connsiteX57" fmla="*/ 3356632 w 5079154"/>
                <a:gd name="connsiteY57" fmla="*/ 5089422 h 5190747"/>
                <a:gd name="connsiteX58" fmla="*/ 3295386 w 5079154"/>
                <a:gd name="connsiteY58" fmla="*/ 5103996 h 5190747"/>
                <a:gd name="connsiteX59" fmla="*/ 3172514 w 5079154"/>
                <a:gd name="connsiteY59" fmla="*/ 5129999 h 5190747"/>
                <a:gd name="connsiteX60" fmla="*/ 3110887 w 5079154"/>
                <a:gd name="connsiteY60" fmla="*/ 5141143 h 5190747"/>
                <a:gd name="connsiteX61" fmla="*/ 3080121 w 5079154"/>
                <a:gd name="connsiteY61" fmla="*/ 5146667 h 5190747"/>
                <a:gd name="connsiteX62" fmla="*/ 3049165 w 5079154"/>
                <a:gd name="connsiteY62" fmla="*/ 5150954 h 5190747"/>
                <a:gd name="connsiteX63" fmla="*/ 2555008 w 5079154"/>
                <a:gd name="connsiteY63" fmla="*/ 5189435 h 5190747"/>
                <a:gd name="connsiteX64" fmla="*/ 2431945 w 5079154"/>
                <a:gd name="connsiteY64" fmla="*/ 5190483 h 5190747"/>
                <a:gd name="connsiteX65" fmla="*/ 2370318 w 5079154"/>
                <a:gd name="connsiteY65" fmla="*/ 5190387 h 5190747"/>
                <a:gd name="connsiteX66" fmla="*/ 2308501 w 5079154"/>
                <a:gd name="connsiteY66" fmla="*/ 5189244 h 5190747"/>
                <a:gd name="connsiteX67" fmla="*/ 2184200 w 5079154"/>
                <a:gd name="connsiteY67" fmla="*/ 5183434 h 5190747"/>
                <a:gd name="connsiteX68" fmla="*/ 2059994 w 5079154"/>
                <a:gd name="connsiteY68" fmla="*/ 5172099 h 5190747"/>
                <a:gd name="connsiteX69" fmla="*/ 1568027 w 5079154"/>
                <a:gd name="connsiteY69" fmla="*/ 5069134 h 5190747"/>
                <a:gd name="connsiteX70" fmla="*/ 1537738 w 5079154"/>
                <a:gd name="connsiteY70" fmla="*/ 5059704 h 5190747"/>
                <a:gd name="connsiteX71" fmla="*/ 1507829 w 5079154"/>
                <a:gd name="connsiteY71" fmla="*/ 5048941 h 5190747"/>
                <a:gd name="connsiteX72" fmla="*/ 1448298 w 5079154"/>
                <a:gd name="connsiteY72" fmla="*/ 5026557 h 5190747"/>
                <a:gd name="connsiteX73" fmla="*/ 1418485 w 5079154"/>
                <a:gd name="connsiteY73" fmla="*/ 5015318 h 5190747"/>
                <a:gd name="connsiteX74" fmla="*/ 1389243 w 5079154"/>
                <a:gd name="connsiteY74" fmla="*/ 5002649 h 5190747"/>
                <a:gd name="connsiteX75" fmla="*/ 1331045 w 5079154"/>
                <a:gd name="connsiteY75" fmla="*/ 4976360 h 5190747"/>
                <a:gd name="connsiteX76" fmla="*/ 1106446 w 5079154"/>
                <a:gd name="connsiteY76" fmla="*/ 4853583 h 5190747"/>
                <a:gd name="connsiteX77" fmla="*/ 710777 w 5079154"/>
                <a:gd name="connsiteY77" fmla="*/ 4526495 h 5190747"/>
                <a:gd name="connsiteX78" fmla="*/ 400834 w 5079154"/>
                <a:gd name="connsiteY78" fmla="*/ 4116824 h 5190747"/>
                <a:gd name="connsiteX79" fmla="*/ 181092 w 5079154"/>
                <a:gd name="connsiteY79" fmla="*/ 3653719 h 5190747"/>
                <a:gd name="connsiteX80" fmla="*/ 47361 w 5079154"/>
                <a:gd name="connsiteY80" fmla="*/ 3159943 h 5190747"/>
                <a:gd name="connsiteX81" fmla="*/ 36026 w 5079154"/>
                <a:gd name="connsiteY81" fmla="*/ 3096887 h 5190747"/>
                <a:gd name="connsiteX82" fmla="*/ 26882 w 5079154"/>
                <a:gd name="connsiteY82" fmla="*/ 3033546 h 5190747"/>
                <a:gd name="connsiteX83" fmla="*/ 18596 w 5079154"/>
                <a:gd name="connsiteY83" fmla="*/ 2970110 h 5190747"/>
                <a:gd name="connsiteX84" fmla="*/ 12214 w 5079154"/>
                <a:gd name="connsiteY84" fmla="*/ 2906482 h 5190747"/>
                <a:gd name="connsiteX85" fmla="*/ 3451 w 5079154"/>
                <a:gd name="connsiteY85" fmla="*/ 2778848 h 5190747"/>
                <a:gd name="connsiteX86" fmla="*/ 22 w 5079154"/>
                <a:gd name="connsiteY86" fmla="*/ 2650927 h 5190747"/>
                <a:gd name="connsiteX87" fmla="*/ 42313 w 5079154"/>
                <a:gd name="connsiteY87" fmla="*/ 2141625 h 5190747"/>
                <a:gd name="connsiteX88" fmla="*/ 165662 w 5079154"/>
                <a:gd name="connsiteY88" fmla="*/ 1644896 h 5190747"/>
                <a:gd name="connsiteX89" fmla="*/ 370259 w 5079154"/>
                <a:gd name="connsiteY89" fmla="*/ 1173504 h 5190747"/>
                <a:gd name="connsiteX90" fmla="*/ 661247 w 5079154"/>
                <a:gd name="connsiteY90" fmla="*/ 746022 h 5190747"/>
                <a:gd name="connsiteX91" fmla="*/ 704015 w 5079154"/>
                <a:gd name="connsiteY91" fmla="*/ 696968 h 5190747"/>
                <a:gd name="connsiteX92" fmla="*/ 747353 w 5079154"/>
                <a:gd name="connsiteY92" fmla="*/ 648486 h 5190747"/>
                <a:gd name="connsiteX93" fmla="*/ 792121 w 5079154"/>
                <a:gd name="connsiteY93" fmla="*/ 601147 h 5190747"/>
                <a:gd name="connsiteX94" fmla="*/ 814505 w 5079154"/>
                <a:gd name="connsiteY94" fmla="*/ 577429 h 5190747"/>
                <a:gd name="connsiteX95" fmla="*/ 838031 w 5079154"/>
                <a:gd name="connsiteY95" fmla="*/ 554855 h 5190747"/>
                <a:gd name="connsiteX96" fmla="*/ 885942 w 5079154"/>
                <a:gd name="connsiteY96" fmla="*/ 510469 h 5190747"/>
                <a:gd name="connsiteX97" fmla="*/ 910326 w 5079154"/>
                <a:gd name="connsiteY97" fmla="*/ 488752 h 5190747"/>
                <a:gd name="connsiteX98" fmla="*/ 935948 w 5079154"/>
                <a:gd name="connsiteY98" fmla="*/ 468368 h 5190747"/>
                <a:gd name="connsiteX99" fmla="*/ 1040533 w 5079154"/>
                <a:gd name="connsiteY99" fmla="*/ 390073 h 5190747"/>
                <a:gd name="connsiteX100" fmla="*/ 1501638 w 5079154"/>
                <a:gd name="connsiteY100" fmla="*/ 152614 h 5190747"/>
                <a:gd name="connsiteX101" fmla="*/ 1997700 w 5079154"/>
                <a:gd name="connsiteY101" fmla="*/ 32599 h 5190747"/>
                <a:gd name="connsiteX102" fmla="*/ 2498620 w 5079154"/>
                <a:gd name="connsiteY102" fmla="*/ 24 h 5190747"/>
                <a:gd name="connsiteX103" fmla="*/ 2496620 w 5079154"/>
                <a:gd name="connsiteY103" fmla="*/ 193572 h 5190747"/>
                <a:gd name="connsiteX104" fmla="*/ 2037229 w 5079154"/>
                <a:gd name="connsiteY104" fmla="*/ 241483 h 5190747"/>
                <a:gd name="connsiteX105" fmla="*/ 1613081 w 5079154"/>
                <a:gd name="connsiteY105" fmla="*/ 404646 h 5190747"/>
                <a:gd name="connsiteX106" fmla="*/ 1245892 w 5079154"/>
                <a:gd name="connsiteY106" fmla="*/ 657725 h 5190747"/>
                <a:gd name="connsiteX107" fmla="*/ 1163310 w 5079154"/>
                <a:gd name="connsiteY107" fmla="*/ 731639 h 5190747"/>
                <a:gd name="connsiteX108" fmla="*/ 1142831 w 5079154"/>
                <a:gd name="connsiteY108" fmla="*/ 750118 h 5190747"/>
                <a:gd name="connsiteX109" fmla="*/ 1123019 w 5079154"/>
                <a:gd name="connsiteY109" fmla="*/ 769453 h 5190747"/>
                <a:gd name="connsiteX110" fmla="*/ 1083014 w 5079154"/>
                <a:gd name="connsiteY110" fmla="*/ 807744 h 5190747"/>
                <a:gd name="connsiteX111" fmla="*/ 1062917 w 5079154"/>
                <a:gd name="connsiteY111" fmla="*/ 826794 h 5190747"/>
                <a:gd name="connsiteX112" fmla="*/ 1043676 w 5079154"/>
                <a:gd name="connsiteY112" fmla="*/ 846701 h 5190747"/>
                <a:gd name="connsiteX113" fmla="*/ 1005100 w 5079154"/>
                <a:gd name="connsiteY113" fmla="*/ 886516 h 5190747"/>
                <a:gd name="connsiteX114" fmla="*/ 968143 w 5079154"/>
                <a:gd name="connsiteY114" fmla="*/ 927949 h 5190747"/>
                <a:gd name="connsiteX115" fmla="*/ 932138 w 5079154"/>
                <a:gd name="connsiteY115" fmla="*/ 970336 h 5190747"/>
                <a:gd name="connsiteX116" fmla="*/ 514467 w 5079154"/>
                <a:gd name="connsiteY116" fmla="*/ 1759006 h 5190747"/>
                <a:gd name="connsiteX117" fmla="*/ 413693 w 5079154"/>
                <a:gd name="connsiteY117" fmla="*/ 2199918 h 5190747"/>
                <a:gd name="connsiteX118" fmla="*/ 380546 w 5079154"/>
                <a:gd name="connsiteY118" fmla="*/ 2651689 h 5190747"/>
                <a:gd name="connsiteX119" fmla="*/ 380260 w 5079154"/>
                <a:gd name="connsiteY119" fmla="*/ 2708363 h 5190747"/>
                <a:gd name="connsiteX120" fmla="*/ 381403 w 5079154"/>
                <a:gd name="connsiteY120" fmla="*/ 2765036 h 5190747"/>
                <a:gd name="connsiteX121" fmla="*/ 383117 w 5079154"/>
                <a:gd name="connsiteY121" fmla="*/ 2821710 h 5190747"/>
                <a:gd name="connsiteX122" fmla="*/ 384546 w 5079154"/>
                <a:gd name="connsiteY122" fmla="*/ 2849999 h 5190747"/>
                <a:gd name="connsiteX123" fmla="*/ 386261 w 5079154"/>
                <a:gd name="connsiteY123" fmla="*/ 2878289 h 5190747"/>
                <a:gd name="connsiteX124" fmla="*/ 389499 w 5079154"/>
                <a:gd name="connsiteY124" fmla="*/ 2934867 h 5190747"/>
                <a:gd name="connsiteX125" fmla="*/ 394547 w 5079154"/>
                <a:gd name="connsiteY125" fmla="*/ 2991255 h 5190747"/>
                <a:gd name="connsiteX126" fmla="*/ 399691 w 5079154"/>
                <a:gd name="connsiteY126" fmla="*/ 3047738 h 5190747"/>
                <a:gd name="connsiteX127" fmla="*/ 406644 w 5079154"/>
                <a:gd name="connsiteY127" fmla="*/ 3103936 h 5190747"/>
                <a:gd name="connsiteX128" fmla="*/ 500370 w 5079154"/>
                <a:gd name="connsiteY128" fmla="*/ 3546753 h 5190747"/>
                <a:gd name="connsiteX129" fmla="*/ 670677 w 5079154"/>
                <a:gd name="connsiteY129" fmla="*/ 3964710 h 5190747"/>
                <a:gd name="connsiteX130" fmla="*/ 920042 w 5079154"/>
                <a:gd name="connsiteY130" fmla="*/ 4339233 h 5190747"/>
                <a:gd name="connsiteX131" fmla="*/ 1248464 w 5079154"/>
                <a:gd name="connsiteY131" fmla="*/ 4646700 h 5190747"/>
                <a:gd name="connsiteX132" fmla="*/ 1294374 w 5079154"/>
                <a:gd name="connsiteY132" fmla="*/ 4679657 h 5190747"/>
                <a:gd name="connsiteX133" fmla="*/ 1317329 w 5079154"/>
                <a:gd name="connsiteY133" fmla="*/ 4696230 h 5190747"/>
                <a:gd name="connsiteX134" fmla="*/ 1341237 w 5079154"/>
                <a:gd name="connsiteY134" fmla="*/ 4711375 h 5190747"/>
                <a:gd name="connsiteX135" fmla="*/ 1388957 w 5079154"/>
                <a:gd name="connsiteY135" fmla="*/ 4742046 h 5190747"/>
                <a:gd name="connsiteX136" fmla="*/ 1412960 w 5079154"/>
                <a:gd name="connsiteY136" fmla="*/ 4757190 h 5190747"/>
                <a:gd name="connsiteX137" fmla="*/ 1437725 w 5079154"/>
                <a:gd name="connsiteY137" fmla="*/ 4771097 h 5190747"/>
                <a:gd name="connsiteX138" fmla="*/ 1487351 w 5079154"/>
                <a:gd name="connsiteY138" fmla="*/ 4798910 h 5190747"/>
                <a:gd name="connsiteX139" fmla="*/ 1512402 w 5079154"/>
                <a:gd name="connsiteY139" fmla="*/ 4812626 h 5190747"/>
                <a:gd name="connsiteX140" fmla="*/ 1538024 w 5079154"/>
                <a:gd name="connsiteY140" fmla="*/ 4825199 h 5190747"/>
                <a:gd name="connsiteX141" fmla="*/ 1589364 w 5079154"/>
                <a:gd name="connsiteY141" fmla="*/ 4850345 h 5190747"/>
                <a:gd name="connsiteX142" fmla="*/ 1615176 w 5079154"/>
                <a:gd name="connsiteY142" fmla="*/ 4862632 h 5190747"/>
                <a:gd name="connsiteX143" fmla="*/ 1641560 w 5079154"/>
                <a:gd name="connsiteY143" fmla="*/ 4873681 h 5190747"/>
                <a:gd name="connsiteX144" fmla="*/ 2083616 w 5079154"/>
                <a:gd name="connsiteY144" fmla="*/ 5005602 h 5190747"/>
                <a:gd name="connsiteX145" fmla="*/ 2199059 w 5079154"/>
                <a:gd name="connsiteY145" fmla="*/ 5021985 h 5190747"/>
                <a:gd name="connsiteX146" fmla="*/ 2315645 w 5079154"/>
                <a:gd name="connsiteY146" fmla="*/ 5031224 h 5190747"/>
                <a:gd name="connsiteX147" fmla="*/ 2374414 w 5079154"/>
                <a:gd name="connsiteY147" fmla="*/ 5033415 h 5190747"/>
                <a:gd name="connsiteX148" fmla="*/ 2433374 w 5079154"/>
                <a:gd name="connsiteY148" fmla="*/ 5034273 h 5190747"/>
                <a:gd name="connsiteX149" fmla="*/ 2551579 w 5079154"/>
                <a:gd name="connsiteY149" fmla="*/ 5033130 h 5190747"/>
                <a:gd name="connsiteX150" fmla="*/ 2669499 w 5079154"/>
                <a:gd name="connsiteY150" fmla="*/ 5027700 h 5190747"/>
                <a:gd name="connsiteX151" fmla="*/ 2727982 w 5079154"/>
                <a:gd name="connsiteY151" fmla="*/ 5022747 h 5190747"/>
                <a:gd name="connsiteX152" fmla="*/ 2757224 w 5079154"/>
                <a:gd name="connsiteY152" fmla="*/ 5020270 h 5190747"/>
                <a:gd name="connsiteX153" fmla="*/ 2771797 w 5079154"/>
                <a:gd name="connsiteY153" fmla="*/ 5018937 h 5190747"/>
                <a:gd name="connsiteX154" fmla="*/ 2786275 w 5079154"/>
                <a:gd name="connsiteY154" fmla="*/ 5016842 h 5190747"/>
                <a:gd name="connsiteX155" fmla="*/ 2902099 w 5079154"/>
                <a:gd name="connsiteY155" fmla="*/ 4999792 h 5190747"/>
                <a:gd name="connsiteX156" fmla="*/ 3016494 w 5079154"/>
                <a:gd name="connsiteY156" fmla="*/ 4976170 h 5190747"/>
                <a:gd name="connsiteX157" fmla="*/ 3452263 w 5079154"/>
                <a:gd name="connsiteY157" fmla="*/ 4822627 h 5190747"/>
                <a:gd name="connsiteX158" fmla="*/ 3503889 w 5079154"/>
                <a:gd name="connsiteY158" fmla="*/ 4797767 h 5190747"/>
                <a:gd name="connsiteX159" fmla="*/ 3554085 w 5079154"/>
                <a:gd name="connsiteY159" fmla="*/ 4770430 h 5190747"/>
                <a:gd name="connsiteX160" fmla="*/ 3603996 w 5079154"/>
                <a:gd name="connsiteY160" fmla="*/ 4742903 h 5190747"/>
                <a:gd name="connsiteX161" fmla="*/ 3628475 w 5079154"/>
                <a:gd name="connsiteY161" fmla="*/ 4728425 h 5190747"/>
                <a:gd name="connsiteX162" fmla="*/ 3652669 w 5079154"/>
                <a:gd name="connsiteY162" fmla="*/ 4713375 h 5190747"/>
                <a:gd name="connsiteX163" fmla="*/ 3700866 w 5079154"/>
                <a:gd name="connsiteY163" fmla="*/ 4683467 h 5190747"/>
                <a:gd name="connsiteX164" fmla="*/ 3712867 w 5079154"/>
                <a:gd name="connsiteY164" fmla="*/ 4675942 h 5190747"/>
                <a:gd name="connsiteX165" fmla="*/ 3724488 w 5079154"/>
                <a:gd name="connsiteY165" fmla="*/ 4667750 h 5190747"/>
                <a:gd name="connsiteX166" fmla="*/ 3747633 w 5079154"/>
                <a:gd name="connsiteY166" fmla="*/ 4651463 h 5190747"/>
                <a:gd name="connsiteX167" fmla="*/ 3794115 w 5079154"/>
                <a:gd name="connsiteY167" fmla="*/ 4619268 h 5190747"/>
                <a:gd name="connsiteX168" fmla="*/ 3805736 w 5079154"/>
                <a:gd name="connsiteY168" fmla="*/ 4611267 h 5190747"/>
                <a:gd name="connsiteX169" fmla="*/ 3816880 w 5079154"/>
                <a:gd name="connsiteY169" fmla="*/ 4602599 h 5190747"/>
                <a:gd name="connsiteX170" fmla="*/ 3839168 w 5079154"/>
                <a:gd name="connsiteY170" fmla="*/ 4585264 h 5190747"/>
                <a:gd name="connsiteX171" fmla="*/ 3883841 w 5079154"/>
                <a:gd name="connsiteY171" fmla="*/ 4550879 h 5190747"/>
                <a:gd name="connsiteX172" fmla="*/ 3905558 w 5079154"/>
                <a:gd name="connsiteY172" fmla="*/ 4532972 h 5190747"/>
                <a:gd name="connsiteX173" fmla="*/ 3926989 w 5079154"/>
                <a:gd name="connsiteY173" fmla="*/ 4514684 h 5190747"/>
                <a:gd name="connsiteX174" fmla="*/ 3969851 w 5079154"/>
                <a:gd name="connsiteY174" fmla="*/ 4478393 h 5190747"/>
                <a:gd name="connsiteX175" fmla="*/ 4011381 w 5079154"/>
                <a:gd name="connsiteY175" fmla="*/ 4440579 h 5190747"/>
                <a:gd name="connsiteX176" fmla="*/ 4053291 w 5079154"/>
                <a:gd name="connsiteY176" fmla="*/ 4403146 h 5190747"/>
                <a:gd name="connsiteX177" fmla="*/ 4093581 w 5079154"/>
                <a:gd name="connsiteY177" fmla="*/ 4363998 h 5190747"/>
                <a:gd name="connsiteX178" fmla="*/ 4134063 w 5079154"/>
                <a:gd name="connsiteY178" fmla="*/ 4324946 h 5190747"/>
                <a:gd name="connsiteX179" fmla="*/ 4172639 w 5079154"/>
                <a:gd name="connsiteY179" fmla="*/ 4283988 h 5190747"/>
                <a:gd name="connsiteX180" fmla="*/ 4450483 w 5079154"/>
                <a:gd name="connsiteY180" fmla="*/ 3926610 h 5190747"/>
                <a:gd name="connsiteX181" fmla="*/ 4647746 w 5079154"/>
                <a:gd name="connsiteY181" fmla="*/ 3513035 h 5190747"/>
                <a:gd name="connsiteX182" fmla="*/ 4664796 w 5079154"/>
                <a:gd name="connsiteY182" fmla="*/ 3457980 h 5190747"/>
                <a:gd name="connsiteX183" fmla="*/ 4681083 w 5079154"/>
                <a:gd name="connsiteY183" fmla="*/ 3402640 h 5190747"/>
                <a:gd name="connsiteX184" fmla="*/ 4707753 w 5079154"/>
                <a:gd name="connsiteY184" fmla="*/ 3290340 h 5190747"/>
                <a:gd name="connsiteX185" fmla="*/ 4726041 w 5079154"/>
                <a:gd name="connsiteY185" fmla="*/ 3176326 h 5190747"/>
                <a:gd name="connsiteX186" fmla="*/ 4735090 w 5079154"/>
                <a:gd name="connsiteY186" fmla="*/ 3061169 h 5190747"/>
                <a:gd name="connsiteX187" fmla="*/ 4713659 w 5079154"/>
                <a:gd name="connsiteY187" fmla="*/ 2603302 h 5190747"/>
                <a:gd name="connsiteX188" fmla="*/ 4707658 w 5079154"/>
                <a:gd name="connsiteY188" fmla="*/ 2546914 h 5190747"/>
                <a:gd name="connsiteX189" fmla="*/ 4700991 w 5079154"/>
                <a:gd name="connsiteY189" fmla="*/ 2490716 h 5190747"/>
                <a:gd name="connsiteX190" fmla="*/ 4692894 w 5079154"/>
                <a:gd name="connsiteY190" fmla="*/ 2434805 h 5190747"/>
                <a:gd name="connsiteX191" fmla="*/ 4684036 w 5079154"/>
                <a:gd name="connsiteY191" fmla="*/ 2379083 h 5190747"/>
                <a:gd name="connsiteX192" fmla="*/ 4673940 w 5079154"/>
                <a:gd name="connsiteY192" fmla="*/ 2323648 h 5190747"/>
                <a:gd name="connsiteX193" fmla="*/ 4669177 w 5079154"/>
                <a:gd name="connsiteY193" fmla="*/ 2295930 h 5190747"/>
                <a:gd name="connsiteX194" fmla="*/ 4663367 w 5079154"/>
                <a:gd name="connsiteY194" fmla="*/ 2268403 h 5190747"/>
                <a:gd name="connsiteX195" fmla="*/ 4652127 w 5079154"/>
                <a:gd name="connsiteY195" fmla="*/ 2213348 h 5190747"/>
                <a:gd name="connsiteX196" fmla="*/ 4646793 w 5079154"/>
                <a:gd name="connsiteY196" fmla="*/ 2185821 h 5190747"/>
                <a:gd name="connsiteX197" fmla="*/ 4640602 w 5079154"/>
                <a:gd name="connsiteY197" fmla="*/ 2158484 h 5190747"/>
                <a:gd name="connsiteX198" fmla="*/ 4526969 w 5079154"/>
                <a:gd name="connsiteY198" fmla="*/ 1725668 h 5190747"/>
                <a:gd name="connsiteX199" fmla="*/ 4348947 w 5079154"/>
                <a:gd name="connsiteY199" fmla="*/ 1315426 h 5190747"/>
                <a:gd name="connsiteX200" fmla="*/ 4322277 w 5079154"/>
                <a:gd name="connsiteY200" fmla="*/ 1266087 h 5190747"/>
                <a:gd name="connsiteX201" fmla="*/ 4293416 w 5079154"/>
                <a:gd name="connsiteY201" fmla="*/ 1218176 h 5190747"/>
                <a:gd name="connsiteX202" fmla="*/ 4264555 w 5079154"/>
                <a:gd name="connsiteY202" fmla="*/ 1170075 h 5190747"/>
                <a:gd name="connsiteX203" fmla="*/ 4233599 w 5079154"/>
                <a:gd name="connsiteY203" fmla="*/ 1123403 h 5190747"/>
                <a:gd name="connsiteX204" fmla="*/ 4202262 w 5079154"/>
                <a:gd name="connsiteY204" fmla="*/ 1076825 h 5190747"/>
                <a:gd name="connsiteX205" fmla="*/ 4169115 w 5079154"/>
                <a:gd name="connsiteY205" fmla="*/ 1031582 h 5190747"/>
                <a:gd name="connsiteX206" fmla="*/ 4152541 w 5079154"/>
                <a:gd name="connsiteY206" fmla="*/ 1008912 h 5190747"/>
                <a:gd name="connsiteX207" fmla="*/ 4144254 w 5079154"/>
                <a:gd name="connsiteY207" fmla="*/ 997577 h 5190747"/>
                <a:gd name="connsiteX208" fmla="*/ 4135396 w 5079154"/>
                <a:gd name="connsiteY208" fmla="*/ 986719 h 5190747"/>
                <a:gd name="connsiteX209" fmla="*/ 4099963 w 5079154"/>
                <a:gd name="connsiteY209" fmla="*/ 943190 h 5190747"/>
                <a:gd name="connsiteX210" fmla="*/ 3779256 w 5079154"/>
                <a:gd name="connsiteY210" fmla="*/ 627721 h 5190747"/>
                <a:gd name="connsiteX211" fmla="*/ 3593519 w 5079154"/>
                <a:gd name="connsiteY211" fmla="*/ 497705 h 5190747"/>
                <a:gd name="connsiteX212" fmla="*/ 3392827 w 5079154"/>
                <a:gd name="connsiteY212" fmla="*/ 389882 h 5190747"/>
                <a:gd name="connsiteX213" fmla="*/ 2957534 w 5079154"/>
                <a:gd name="connsiteY213" fmla="*/ 245102 h 5190747"/>
                <a:gd name="connsiteX214" fmla="*/ 2901051 w 5079154"/>
                <a:gd name="connsiteY214" fmla="*/ 232910 h 5190747"/>
                <a:gd name="connsiteX215" fmla="*/ 2843901 w 5079154"/>
                <a:gd name="connsiteY215" fmla="*/ 223861 h 5190747"/>
                <a:gd name="connsiteX216" fmla="*/ 2729030 w 5079154"/>
                <a:gd name="connsiteY216" fmla="*/ 208240 h 5190747"/>
                <a:gd name="connsiteX217" fmla="*/ 2671213 w 5079154"/>
                <a:gd name="connsiteY217" fmla="*/ 202716 h 5190747"/>
                <a:gd name="connsiteX218" fmla="*/ 2613206 w 5079154"/>
                <a:gd name="connsiteY218" fmla="*/ 198430 h 5190747"/>
                <a:gd name="connsiteX219" fmla="*/ 2496620 w 5079154"/>
                <a:gd name="connsiteY219" fmla="*/ 193572 h 519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079154" h="5190747">
                  <a:moveTo>
                    <a:pt x="2498620" y="24"/>
                  </a:moveTo>
                  <a:cubicBezTo>
                    <a:pt x="2829900" y="881"/>
                    <a:pt x="3167084" y="51649"/>
                    <a:pt x="3484267" y="172045"/>
                  </a:cubicBezTo>
                  <a:lnTo>
                    <a:pt x="3543417" y="195382"/>
                  </a:lnTo>
                  <a:lnTo>
                    <a:pt x="3573040" y="207002"/>
                  </a:lnTo>
                  <a:cubicBezTo>
                    <a:pt x="3582756" y="211193"/>
                    <a:pt x="3592376" y="215670"/>
                    <a:pt x="3602091" y="220051"/>
                  </a:cubicBezTo>
                  <a:lnTo>
                    <a:pt x="3660099" y="246531"/>
                  </a:lnTo>
                  <a:lnTo>
                    <a:pt x="3689150" y="259771"/>
                  </a:lnTo>
                  <a:cubicBezTo>
                    <a:pt x="3698770" y="264343"/>
                    <a:pt x="3708009" y="269486"/>
                    <a:pt x="3717534" y="274439"/>
                  </a:cubicBezTo>
                  <a:lnTo>
                    <a:pt x="3774303" y="303871"/>
                  </a:lnTo>
                  <a:lnTo>
                    <a:pt x="3802688" y="318635"/>
                  </a:lnTo>
                  <a:cubicBezTo>
                    <a:pt x="3812022" y="323779"/>
                    <a:pt x="3821071" y="329398"/>
                    <a:pt x="3830310" y="334732"/>
                  </a:cubicBezTo>
                  <a:lnTo>
                    <a:pt x="3885555" y="367308"/>
                  </a:lnTo>
                  <a:lnTo>
                    <a:pt x="3913178" y="383691"/>
                  </a:lnTo>
                  <a:lnTo>
                    <a:pt x="3939943" y="401312"/>
                  </a:lnTo>
                  <a:cubicBezTo>
                    <a:pt x="4083580" y="494371"/>
                    <a:pt x="4218168" y="602957"/>
                    <a:pt x="4339612" y="724972"/>
                  </a:cubicBezTo>
                  <a:cubicBezTo>
                    <a:pt x="4460675" y="847368"/>
                    <a:pt x="4570117" y="982051"/>
                    <a:pt x="4664034" y="1126832"/>
                  </a:cubicBezTo>
                  <a:cubicBezTo>
                    <a:pt x="4758331" y="1271421"/>
                    <a:pt x="4837674" y="1425631"/>
                    <a:pt x="4902539" y="1585460"/>
                  </a:cubicBezTo>
                  <a:cubicBezTo>
                    <a:pt x="4966357" y="1745576"/>
                    <a:pt x="5019316" y="1910930"/>
                    <a:pt x="5047891" y="2081046"/>
                  </a:cubicBezTo>
                  <a:cubicBezTo>
                    <a:pt x="5062369" y="2166009"/>
                    <a:pt x="5070847" y="2251829"/>
                    <a:pt x="5075228" y="2337554"/>
                  </a:cubicBezTo>
                  <a:cubicBezTo>
                    <a:pt x="5076942" y="2358986"/>
                    <a:pt x="5077228" y="2380417"/>
                    <a:pt x="5077609" y="2401943"/>
                  </a:cubicBezTo>
                  <a:lnTo>
                    <a:pt x="5078847" y="2466237"/>
                  </a:lnTo>
                  <a:cubicBezTo>
                    <a:pt x="5079609" y="2487668"/>
                    <a:pt x="5078752" y="2509099"/>
                    <a:pt x="5078466" y="2530531"/>
                  </a:cubicBezTo>
                  <a:lnTo>
                    <a:pt x="5076942" y="2594729"/>
                  </a:lnTo>
                  <a:cubicBezTo>
                    <a:pt x="5071037" y="2765894"/>
                    <a:pt x="5038557" y="2934962"/>
                    <a:pt x="4999028" y="3099269"/>
                  </a:cubicBezTo>
                  <a:cubicBezTo>
                    <a:pt x="4988550" y="3140321"/>
                    <a:pt x="4978359" y="3181279"/>
                    <a:pt x="4968738" y="3222141"/>
                  </a:cubicBezTo>
                  <a:lnTo>
                    <a:pt x="4952451" y="3283101"/>
                  </a:lnTo>
                  <a:lnTo>
                    <a:pt x="4936925" y="3344156"/>
                  </a:lnTo>
                  <a:lnTo>
                    <a:pt x="4919875" y="3404831"/>
                  </a:lnTo>
                  <a:cubicBezTo>
                    <a:pt x="4914256" y="3425024"/>
                    <a:pt x="4909207" y="3445407"/>
                    <a:pt x="4903016" y="3465410"/>
                  </a:cubicBezTo>
                  <a:cubicBezTo>
                    <a:pt x="4890252" y="3505415"/>
                    <a:pt x="4878537" y="3545705"/>
                    <a:pt x="4865297" y="3585520"/>
                  </a:cubicBezTo>
                  <a:cubicBezTo>
                    <a:pt x="4811957" y="3744682"/>
                    <a:pt x="4749378" y="3901655"/>
                    <a:pt x="4671177" y="4052340"/>
                  </a:cubicBezTo>
                  <a:cubicBezTo>
                    <a:pt x="4593073" y="4202835"/>
                    <a:pt x="4498870" y="4346948"/>
                    <a:pt x="4386094" y="4476393"/>
                  </a:cubicBezTo>
                  <a:cubicBezTo>
                    <a:pt x="4371997" y="4492490"/>
                    <a:pt x="4358091" y="4508969"/>
                    <a:pt x="4343708" y="4524875"/>
                  </a:cubicBezTo>
                  <a:lnTo>
                    <a:pt x="4298655" y="4570976"/>
                  </a:lnTo>
                  <a:cubicBezTo>
                    <a:pt x="4283605" y="4586312"/>
                    <a:pt x="4268651" y="4601742"/>
                    <a:pt x="4252935" y="4616411"/>
                  </a:cubicBezTo>
                  <a:cubicBezTo>
                    <a:pt x="4237028" y="4630793"/>
                    <a:pt x="4221026" y="4645176"/>
                    <a:pt x="4204738" y="4659273"/>
                  </a:cubicBezTo>
                  <a:lnTo>
                    <a:pt x="4180354" y="4680419"/>
                  </a:lnTo>
                  <a:cubicBezTo>
                    <a:pt x="4172163" y="4687372"/>
                    <a:pt x="4164257" y="4694706"/>
                    <a:pt x="4155494" y="4700898"/>
                  </a:cubicBezTo>
                  <a:lnTo>
                    <a:pt x="4103964" y="4739664"/>
                  </a:lnTo>
                  <a:lnTo>
                    <a:pt x="4078151" y="4759000"/>
                  </a:lnTo>
                  <a:cubicBezTo>
                    <a:pt x="4069578" y="4765477"/>
                    <a:pt x="4060910" y="4771764"/>
                    <a:pt x="4051766" y="4777479"/>
                  </a:cubicBezTo>
                  <a:lnTo>
                    <a:pt x="3997950" y="4812816"/>
                  </a:lnTo>
                  <a:lnTo>
                    <a:pt x="3970994" y="4830342"/>
                  </a:lnTo>
                  <a:lnTo>
                    <a:pt x="3957469" y="4839010"/>
                  </a:lnTo>
                  <a:lnTo>
                    <a:pt x="3943563" y="4847011"/>
                  </a:lnTo>
                  <a:lnTo>
                    <a:pt x="3887746" y="4878824"/>
                  </a:lnTo>
                  <a:lnTo>
                    <a:pt x="3859742" y="4894541"/>
                  </a:lnTo>
                  <a:lnTo>
                    <a:pt x="3845741" y="4902351"/>
                  </a:lnTo>
                  <a:lnTo>
                    <a:pt x="3831358" y="4909400"/>
                  </a:lnTo>
                  <a:lnTo>
                    <a:pt x="3773827" y="4937498"/>
                  </a:lnTo>
                  <a:lnTo>
                    <a:pt x="3745157" y="4951500"/>
                  </a:lnTo>
                  <a:cubicBezTo>
                    <a:pt x="3735632" y="4956263"/>
                    <a:pt x="3726012" y="4960835"/>
                    <a:pt x="3716106" y="4964835"/>
                  </a:cubicBezTo>
                  <a:lnTo>
                    <a:pt x="3657146" y="4989314"/>
                  </a:lnTo>
                  <a:cubicBezTo>
                    <a:pt x="3637429" y="4997220"/>
                    <a:pt x="3618093" y="5005983"/>
                    <a:pt x="3598091" y="5013032"/>
                  </a:cubicBezTo>
                  <a:lnTo>
                    <a:pt x="3538083" y="5033986"/>
                  </a:lnTo>
                  <a:cubicBezTo>
                    <a:pt x="3518081" y="5040845"/>
                    <a:pt x="3498174" y="5047989"/>
                    <a:pt x="3478171" y="5054656"/>
                  </a:cubicBezTo>
                  <a:lnTo>
                    <a:pt x="3417306" y="5072086"/>
                  </a:lnTo>
                  <a:lnTo>
                    <a:pt x="3356632" y="5089422"/>
                  </a:lnTo>
                  <a:cubicBezTo>
                    <a:pt x="3336344" y="5094756"/>
                    <a:pt x="3315770" y="5099138"/>
                    <a:pt x="3295386" y="5103996"/>
                  </a:cubicBezTo>
                  <a:cubicBezTo>
                    <a:pt x="3254524" y="5113330"/>
                    <a:pt x="3213948" y="5123712"/>
                    <a:pt x="3172514" y="5129999"/>
                  </a:cubicBezTo>
                  <a:lnTo>
                    <a:pt x="3110887" y="5141143"/>
                  </a:lnTo>
                  <a:lnTo>
                    <a:pt x="3080121" y="5146667"/>
                  </a:lnTo>
                  <a:cubicBezTo>
                    <a:pt x="3069834" y="5148286"/>
                    <a:pt x="3059547" y="5149525"/>
                    <a:pt x="3049165" y="5150954"/>
                  </a:cubicBezTo>
                  <a:cubicBezTo>
                    <a:pt x="2884859" y="5176481"/>
                    <a:pt x="2718838" y="5186958"/>
                    <a:pt x="2555008" y="5189435"/>
                  </a:cubicBezTo>
                  <a:cubicBezTo>
                    <a:pt x="2514050" y="5190197"/>
                    <a:pt x="2473093" y="5191244"/>
                    <a:pt x="2431945" y="5190483"/>
                  </a:cubicBezTo>
                  <a:lnTo>
                    <a:pt x="2370318" y="5190387"/>
                  </a:lnTo>
                  <a:cubicBezTo>
                    <a:pt x="2349744" y="5190292"/>
                    <a:pt x="2329266" y="5190577"/>
                    <a:pt x="2308501" y="5189244"/>
                  </a:cubicBezTo>
                  <a:lnTo>
                    <a:pt x="2184200" y="5183434"/>
                  </a:lnTo>
                  <a:lnTo>
                    <a:pt x="2059994" y="5172099"/>
                  </a:lnTo>
                  <a:cubicBezTo>
                    <a:pt x="1894544" y="5153335"/>
                    <a:pt x="1729095" y="5121236"/>
                    <a:pt x="1568027" y="5069134"/>
                  </a:cubicBezTo>
                  <a:lnTo>
                    <a:pt x="1537738" y="5059704"/>
                  </a:lnTo>
                  <a:cubicBezTo>
                    <a:pt x="1527546" y="5056751"/>
                    <a:pt x="1517831" y="5052465"/>
                    <a:pt x="1507829" y="5048941"/>
                  </a:cubicBezTo>
                  <a:lnTo>
                    <a:pt x="1448298" y="5026557"/>
                  </a:lnTo>
                  <a:lnTo>
                    <a:pt x="1418485" y="5015318"/>
                  </a:lnTo>
                  <a:cubicBezTo>
                    <a:pt x="1408484" y="5011698"/>
                    <a:pt x="1398959" y="5006840"/>
                    <a:pt x="1389243" y="5002649"/>
                  </a:cubicBezTo>
                  <a:lnTo>
                    <a:pt x="1331045" y="4976360"/>
                  </a:lnTo>
                  <a:cubicBezTo>
                    <a:pt x="1253702" y="4940737"/>
                    <a:pt x="1178645" y="4899494"/>
                    <a:pt x="1106446" y="4853583"/>
                  </a:cubicBezTo>
                  <a:cubicBezTo>
                    <a:pt x="962047" y="4761667"/>
                    <a:pt x="829268" y="4650796"/>
                    <a:pt x="710777" y="4526495"/>
                  </a:cubicBezTo>
                  <a:cubicBezTo>
                    <a:pt x="592667" y="4401813"/>
                    <a:pt x="488940" y="4263795"/>
                    <a:pt x="400834" y="4116824"/>
                  </a:cubicBezTo>
                  <a:cubicBezTo>
                    <a:pt x="312728" y="3969758"/>
                    <a:pt x="239671" y="3814215"/>
                    <a:pt x="181092" y="3653719"/>
                  </a:cubicBezTo>
                  <a:cubicBezTo>
                    <a:pt x="122418" y="3493223"/>
                    <a:pt x="78127" y="3327773"/>
                    <a:pt x="47361" y="3159943"/>
                  </a:cubicBezTo>
                  <a:cubicBezTo>
                    <a:pt x="43646" y="3138988"/>
                    <a:pt x="39265" y="3118033"/>
                    <a:pt x="36026" y="3096887"/>
                  </a:cubicBezTo>
                  <a:lnTo>
                    <a:pt x="26882" y="3033546"/>
                  </a:lnTo>
                  <a:cubicBezTo>
                    <a:pt x="24120" y="3012400"/>
                    <a:pt x="20596" y="2991350"/>
                    <a:pt x="18596" y="2970110"/>
                  </a:cubicBezTo>
                  <a:lnTo>
                    <a:pt x="12214" y="2906482"/>
                  </a:lnTo>
                  <a:cubicBezTo>
                    <a:pt x="7261" y="2864096"/>
                    <a:pt x="5737" y="2821424"/>
                    <a:pt x="3451" y="2778848"/>
                  </a:cubicBezTo>
                  <a:cubicBezTo>
                    <a:pt x="689" y="2736271"/>
                    <a:pt x="308" y="2693599"/>
                    <a:pt x="22" y="2650927"/>
                  </a:cubicBezTo>
                  <a:cubicBezTo>
                    <a:pt x="-645" y="2480334"/>
                    <a:pt x="13928" y="2309837"/>
                    <a:pt x="42313" y="2141625"/>
                  </a:cubicBezTo>
                  <a:cubicBezTo>
                    <a:pt x="70507" y="1973414"/>
                    <a:pt x="111369" y="1807202"/>
                    <a:pt x="165662" y="1644896"/>
                  </a:cubicBezTo>
                  <a:cubicBezTo>
                    <a:pt x="219954" y="1482685"/>
                    <a:pt x="287963" y="1324666"/>
                    <a:pt x="370259" y="1173504"/>
                  </a:cubicBezTo>
                  <a:cubicBezTo>
                    <a:pt x="452459" y="1022438"/>
                    <a:pt x="549519" y="878515"/>
                    <a:pt x="661247" y="746022"/>
                  </a:cubicBezTo>
                  <a:lnTo>
                    <a:pt x="704015" y="696968"/>
                  </a:lnTo>
                  <a:cubicBezTo>
                    <a:pt x="718302" y="680680"/>
                    <a:pt x="732113" y="664012"/>
                    <a:pt x="747353" y="648486"/>
                  </a:cubicBezTo>
                  <a:lnTo>
                    <a:pt x="792121" y="601147"/>
                  </a:lnTo>
                  <a:lnTo>
                    <a:pt x="814505" y="577429"/>
                  </a:lnTo>
                  <a:cubicBezTo>
                    <a:pt x="822125" y="569619"/>
                    <a:pt x="830221" y="562380"/>
                    <a:pt x="838031" y="554855"/>
                  </a:cubicBezTo>
                  <a:cubicBezTo>
                    <a:pt x="853843" y="539901"/>
                    <a:pt x="869845" y="525137"/>
                    <a:pt x="885942" y="510469"/>
                  </a:cubicBezTo>
                  <a:cubicBezTo>
                    <a:pt x="894038" y="503230"/>
                    <a:pt x="902039" y="495800"/>
                    <a:pt x="910326" y="488752"/>
                  </a:cubicBezTo>
                  <a:lnTo>
                    <a:pt x="935948" y="468368"/>
                  </a:lnTo>
                  <a:cubicBezTo>
                    <a:pt x="970334" y="441508"/>
                    <a:pt x="1004147" y="414171"/>
                    <a:pt x="1040533" y="390073"/>
                  </a:cubicBezTo>
                  <a:cubicBezTo>
                    <a:pt x="1183313" y="290155"/>
                    <a:pt x="1339713" y="210907"/>
                    <a:pt x="1501638" y="152614"/>
                  </a:cubicBezTo>
                  <a:cubicBezTo>
                    <a:pt x="1663658" y="93940"/>
                    <a:pt x="1830822" y="56602"/>
                    <a:pt x="1997700" y="32599"/>
                  </a:cubicBezTo>
                  <a:cubicBezTo>
                    <a:pt x="2164864" y="9073"/>
                    <a:pt x="2332599" y="-548"/>
                    <a:pt x="2498620" y="24"/>
                  </a:cubicBezTo>
                  <a:close/>
                  <a:moveTo>
                    <a:pt x="2496620" y="193572"/>
                  </a:moveTo>
                  <a:cubicBezTo>
                    <a:pt x="2340886" y="190714"/>
                    <a:pt x="2186486" y="205859"/>
                    <a:pt x="2037229" y="241483"/>
                  </a:cubicBezTo>
                  <a:cubicBezTo>
                    <a:pt x="1887972" y="276820"/>
                    <a:pt x="1745383" y="333494"/>
                    <a:pt x="1613081" y="404646"/>
                  </a:cubicBezTo>
                  <a:cubicBezTo>
                    <a:pt x="1480683" y="475893"/>
                    <a:pt x="1358477" y="561904"/>
                    <a:pt x="1245892" y="657725"/>
                  </a:cubicBezTo>
                  <a:cubicBezTo>
                    <a:pt x="1216841" y="680490"/>
                    <a:pt x="1190837" y="707160"/>
                    <a:pt x="1163310" y="731639"/>
                  </a:cubicBezTo>
                  <a:lnTo>
                    <a:pt x="1142831" y="750118"/>
                  </a:lnTo>
                  <a:cubicBezTo>
                    <a:pt x="1136069" y="756404"/>
                    <a:pt x="1129687" y="763072"/>
                    <a:pt x="1123019" y="769453"/>
                  </a:cubicBezTo>
                  <a:cubicBezTo>
                    <a:pt x="1109780" y="782312"/>
                    <a:pt x="1096540" y="795171"/>
                    <a:pt x="1083014" y="807744"/>
                  </a:cubicBezTo>
                  <a:cubicBezTo>
                    <a:pt x="1076347" y="814126"/>
                    <a:pt x="1069394" y="820222"/>
                    <a:pt x="1062917" y="826794"/>
                  </a:cubicBezTo>
                  <a:lnTo>
                    <a:pt x="1043676" y="846701"/>
                  </a:lnTo>
                  <a:lnTo>
                    <a:pt x="1005100" y="886516"/>
                  </a:lnTo>
                  <a:cubicBezTo>
                    <a:pt x="991860" y="899470"/>
                    <a:pt x="980240" y="913948"/>
                    <a:pt x="968143" y="927949"/>
                  </a:cubicBezTo>
                  <a:lnTo>
                    <a:pt x="932138" y="970336"/>
                  </a:lnTo>
                  <a:cubicBezTo>
                    <a:pt x="744020" y="1200269"/>
                    <a:pt x="605526" y="1472113"/>
                    <a:pt x="514467" y="1759006"/>
                  </a:cubicBezTo>
                  <a:cubicBezTo>
                    <a:pt x="468842" y="1902547"/>
                    <a:pt x="435219" y="2050376"/>
                    <a:pt x="413693" y="2199918"/>
                  </a:cubicBezTo>
                  <a:cubicBezTo>
                    <a:pt x="392261" y="2349556"/>
                    <a:pt x="381689" y="2500622"/>
                    <a:pt x="380546" y="2651689"/>
                  </a:cubicBezTo>
                  <a:lnTo>
                    <a:pt x="380260" y="2708363"/>
                  </a:lnTo>
                  <a:cubicBezTo>
                    <a:pt x="379688" y="2727317"/>
                    <a:pt x="381117" y="2746082"/>
                    <a:pt x="381403" y="2765036"/>
                  </a:cubicBezTo>
                  <a:lnTo>
                    <a:pt x="383117" y="2821710"/>
                  </a:lnTo>
                  <a:cubicBezTo>
                    <a:pt x="383213" y="2831140"/>
                    <a:pt x="383879" y="2840570"/>
                    <a:pt x="384546" y="2849999"/>
                  </a:cubicBezTo>
                  <a:lnTo>
                    <a:pt x="386261" y="2878289"/>
                  </a:lnTo>
                  <a:lnTo>
                    <a:pt x="389499" y="2934867"/>
                  </a:lnTo>
                  <a:cubicBezTo>
                    <a:pt x="390452" y="2953727"/>
                    <a:pt x="392928" y="2972491"/>
                    <a:pt x="394547" y="2991255"/>
                  </a:cubicBezTo>
                  <a:lnTo>
                    <a:pt x="399691" y="3047738"/>
                  </a:lnTo>
                  <a:cubicBezTo>
                    <a:pt x="401501" y="3066598"/>
                    <a:pt x="404358" y="3085172"/>
                    <a:pt x="406644" y="3103936"/>
                  </a:cubicBezTo>
                  <a:cubicBezTo>
                    <a:pt x="425599" y="3253859"/>
                    <a:pt x="456650" y="3402354"/>
                    <a:pt x="500370" y="3546753"/>
                  </a:cubicBezTo>
                  <a:cubicBezTo>
                    <a:pt x="544090" y="3691152"/>
                    <a:pt x="600668" y="3831550"/>
                    <a:pt x="670677" y="3964710"/>
                  </a:cubicBezTo>
                  <a:cubicBezTo>
                    <a:pt x="740591" y="4097870"/>
                    <a:pt x="823458" y="4224171"/>
                    <a:pt x="920042" y="4339233"/>
                  </a:cubicBezTo>
                  <a:cubicBezTo>
                    <a:pt x="1016720" y="4454105"/>
                    <a:pt x="1127115" y="4557356"/>
                    <a:pt x="1248464" y="4646700"/>
                  </a:cubicBezTo>
                  <a:lnTo>
                    <a:pt x="1294374" y="4679657"/>
                  </a:lnTo>
                  <a:lnTo>
                    <a:pt x="1317329" y="4696230"/>
                  </a:lnTo>
                  <a:lnTo>
                    <a:pt x="1341237" y="4711375"/>
                  </a:lnTo>
                  <a:lnTo>
                    <a:pt x="1388957" y="4742046"/>
                  </a:lnTo>
                  <a:cubicBezTo>
                    <a:pt x="1396958" y="4747094"/>
                    <a:pt x="1404769" y="4752523"/>
                    <a:pt x="1412960" y="4757190"/>
                  </a:cubicBezTo>
                  <a:lnTo>
                    <a:pt x="1437725" y="4771097"/>
                  </a:lnTo>
                  <a:lnTo>
                    <a:pt x="1487351" y="4798910"/>
                  </a:lnTo>
                  <a:cubicBezTo>
                    <a:pt x="1495733" y="4803387"/>
                    <a:pt x="1503734" y="4808625"/>
                    <a:pt x="1512402" y="4812626"/>
                  </a:cubicBezTo>
                  <a:lnTo>
                    <a:pt x="1538024" y="4825199"/>
                  </a:lnTo>
                  <a:lnTo>
                    <a:pt x="1589364" y="4850345"/>
                  </a:lnTo>
                  <a:cubicBezTo>
                    <a:pt x="1598031" y="4854345"/>
                    <a:pt x="1606318" y="4859108"/>
                    <a:pt x="1615176" y="4862632"/>
                  </a:cubicBezTo>
                  <a:lnTo>
                    <a:pt x="1641560" y="4873681"/>
                  </a:lnTo>
                  <a:cubicBezTo>
                    <a:pt x="1781864" y="4934355"/>
                    <a:pt x="1930549" y="4979218"/>
                    <a:pt x="2083616" y="5005602"/>
                  </a:cubicBezTo>
                  <a:lnTo>
                    <a:pt x="2199059" y="5021985"/>
                  </a:lnTo>
                  <a:cubicBezTo>
                    <a:pt x="2237825" y="5025604"/>
                    <a:pt x="2276688" y="5028176"/>
                    <a:pt x="2315645" y="5031224"/>
                  </a:cubicBezTo>
                  <a:cubicBezTo>
                    <a:pt x="2334981" y="5033225"/>
                    <a:pt x="2354697" y="5033034"/>
                    <a:pt x="2374414" y="5033415"/>
                  </a:cubicBezTo>
                  <a:lnTo>
                    <a:pt x="2433374" y="5034273"/>
                  </a:lnTo>
                  <a:cubicBezTo>
                    <a:pt x="2472617" y="5035129"/>
                    <a:pt x="2512146" y="5033892"/>
                    <a:pt x="2551579" y="5033130"/>
                  </a:cubicBezTo>
                  <a:cubicBezTo>
                    <a:pt x="2591013" y="5031891"/>
                    <a:pt x="2630637" y="5031701"/>
                    <a:pt x="2669499" y="5027700"/>
                  </a:cubicBezTo>
                  <a:lnTo>
                    <a:pt x="2727982" y="5022747"/>
                  </a:lnTo>
                  <a:lnTo>
                    <a:pt x="2757224" y="5020270"/>
                  </a:lnTo>
                  <a:lnTo>
                    <a:pt x="2771797" y="5018937"/>
                  </a:lnTo>
                  <a:lnTo>
                    <a:pt x="2786275" y="5016842"/>
                  </a:lnTo>
                  <a:lnTo>
                    <a:pt x="2902099" y="4999792"/>
                  </a:lnTo>
                  <a:cubicBezTo>
                    <a:pt x="2940485" y="4992839"/>
                    <a:pt x="2978394" y="4984076"/>
                    <a:pt x="3016494" y="4976170"/>
                  </a:cubicBezTo>
                  <a:cubicBezTo>
                    <a:pt x="3167942" y="4940737"/>
                    <a:pt x="3314246" y="4888540"/>
                    <a:pt x="3452263" y="4822627"/>
                  </a:cubicBezTo>
                  <a:lnTo>
                    <a:pt x="3503889" y="4797767"/>
                  </a:lnTo>
                  <a:cubicBezTo>
                    <a:pt x="3521033" y="4789385"/>
                    <a:pt x="3537416" y="4779479"/>
                    <a:pt x="3554085" y="4770430"/>
                  </a:cubicBezTo>
                  <a:lnTo>
                    <a:pt x="3603996" y="4742903"/>
                  </a:lnTo>
                  <a:cubicBezTo>
                    <a:pt x="3612474" y="4738616"/>
                    <a:pt x="3620475" y="4733568"/>
                    <a:pt x="3628475" y="4728425"/>
                  </a:cubicBezTo>
                  <a:lnTo>
                    <a:pt x="3652669" y="4713375"/>
                  </a:lnTo>
                  <a:lnTo>
                    <a:pt x="3700866" y="4683467"/>
                  </a:lnTo>
                  <a:lnTo>
                    <a:pt x="3712867" y="4675942"/>
                  </a:lnTo>
                  <a:lnTo>
                    <a:pt x="3724488" y="4667750"/>
                  </a:lnTo>
                  <a:lnTo>
                    <a:pt x="3747633" y="4651463"/>
                  </a:lnTo>
                  <a:lnTo>
                    <a:pt x="3794115" y="4619268"/>
                  </a:lnTo>
                  <a:lnTo>
                    <a:pt x="3805736" y="4611267"/>
                  </a:lnTo>
                  <a:lnTo>
                    <a:pt x="3816880" y="4602599"/>
                  </a:lnTo>
                  <a:lnTo>
                    <a:pt x="3839168" y="4585264"/>
                  </a:lnTo>
                  <a:lnTo>
                    <a:pt x="3883841" y="4550879"/>
                  </a:lnTo>
                  <a:cubicBezTo>
                    <a:pt x="3891366" y="4545354"/>
                    <a:pt x="3898509" y="4539163"/>
                    <a:pt x="3905558" y="4532972"/>
                  </a:cubicBezTo>
                  <a:lnTo>
                    <a:pt x="3926989" y="4514684"/>
                  </a:lnTo>
                  <a:lnTo>
                    <a:pt x="3969851" y="4478393"/>
                  </a:lnTo>
                  <a:cubicBezTo>
                    <a:pt x="3984234" y="4466392"/>
                    <a:pt x="3997379" y="4452962"/>
                    <a:pt x="4011381" y="4440579"/>
                  </a:cubicBezTo>
                  <a:cubicBezTo>
                    <a:pt x="4025192" y="4427911"/>
                    <a:pt x="4039193" y="4415529"/>
                    <a:pt x="4053291" y="4403146"/>
                  </a:cubicBezTo>
                  <a:cubicBezTo>
                    <a:pt x="4067102" y="4390573"/>
                    <a:pt x="4079960" y="4376857"/>
                    <a:pt x="4093581" y="4363998"/>
                  </a:cubicBezTo>
                  <a:lnTo>
                    <a:pt x="4134063" y="4324946"/>
                  </a:lnTo>
                  <a:lnTo>
                    <a:pt x="4172639" y="4283988"/>
                  </a:lnTo>
                  <a:cubicBezTo>
                    <a:pt x="4275223" y="4174546"/>
                    <a:pt x="4369425" y="4055579"/>
                    <a:pt x="4450483" y="3926610"/>
                  </a:cubicBezTo>
                  <a:cubicBezTo>
                    <a:pt x="4531541" y="3797832"/>
                    <a:pt x="4599359" y="3658957"/>
                    <a:pt x="4647746" y="3513035"/>
                  </a:cubicBezTo>
                  <a:cubicBezTo>
                    <a:pt x="4654604" y="3495032"/>
                    <a:pt x="4659176" y="3476268"/>
                    <a:pt x="4664796" y="3457980"/>
                  </a:cubicBezTo>
                  <a:lnTo>
                    <a:pt x="4681083" y="3402640"/>
                  </a:lnTo>
                  <a:cubicBezTo>
                    <a:pt x="4690704" y="3365397"/>
                    <a:pt x="4699181" y="3327869"/>
                    <a:pt x="4707753" y="3290340"/>
                  </a:cubicBezTo>
                  <a:cubicBezTo>
                    <a:pt x="4714802" y="3252431"/>
                    <a:pt x="4720517" y="3214331"/>
                    <a:pt x="4726041" y="3176326"/>
                  </a:cubicBezTo>
                  <a:cubicBezTo>
                    <a:pt x="4729566" y="3137845"/>
                    <a:pt x="4733090" y="3099554"/>
                    <a:pt x="4735090" y="3061169"/>
                  </a:cubicBezTo>
                  <a:cubicBezTo>
                    <a:pt x="4741281" y="2906959"/>
                    <a:pt x="4727280" y="2753702"/>
                    <a:pt x="4713659" y="2603302"/>
                  </a:cubicBezTo>
                  <a:lnTo>
                    <a:pt x="4707658" y="2546914"/>
                  </a:lnTo>
                  <a:cubicBezTo>
                    <a:pt x="4705658" y="2528149"/>
                    <a:pt x="4704134" y="2509385"/>
                    <a:pt x="4700991" y="2490716"/>
                  </a:cubicBezTo>
                  <a:lnTo>
                    <a:pt x="4692894" y="2434805"/>
                  </a:lnTo>
                  <a:cubicBezTo>
                    <a:pt x="4690227" y="2416136"/>
                    <a:pt x="4687656" y="2397562"/>
                    <a:pt x="4684036" y="2379083"/>
                  </a:cubicBezTo>
                  <a:lnTo>
                    <a:pt x="4673940" y="2323648"/>
                  </a:lnTo>
                  <a:lnTo>
                    <a:pt x="4669177" y="2295930"/>
                  </a:lnTo>
                  <a:cubicBezTo>
                    <a:pt x="4667463" y="2286691"/>
                    <a:pt x="4665272" y="2277547"/>
                    <a:pt x="4663367" y="2268403"/>
                  </a:cubicBezTo>
                  <a:cubicBezTo>
                    <a:pt x="4659366" y="2250115"/>
                    <a:pt x="4655747" y="2231732"/>
                    <a:pt x="4652127" y="2213348"/>
                  </a:cubicBezTo>
                  <a:lnTo>
                    <a:pt x="4646793" y="2185821"/>
                  </a:lnTo>
                  <a:lnTo>
                    <a:pt x="4640602" y="2158484"/>
                  </a:lnTo>
                  <a:cubicBezTo>
                    <a:pt x="4608979" y="2012561"/>
                    <a:pt x="4575737" y="1866829"/>
                    <a:pt x="4526969" y="1725668"/>
                  </a:cubicBezTo>
                  <a:cubicBezTo>
                    <a:pt x="4479344" y="1584222"/>
                    <a:pt x="4419813" y="1446776"/>
                    <a:pt x="4348947" y="1315426"/>
                  </a:cubicBezTo>
                  <a:lnTo>
                    <a:pt x="4322277" y="1266087"/>
                  </a:lnTo>
                  <a:lnTo>
                    <a:pt x="4293416" y="1218176"/>
                  </a:lnTo>
                  <a:cubicBezTo>
                    <a:pt x="4283796" y="1202174"/>
                    <a:pt x="4274557" y="1185887"/>
                    <a:pt x="4264555" y="1170075"/>
                  </a:cubicBezTo>
                  <a:lnTo>
                    <a:pt x="4233599" y="1123403"/>
                  </a:lnTo>
                  <a:cubicBezTo>
                    <a:pt x="4223121" y="1107972"/>
                    <a:pt x="4213406" y="1091875"/>
                    <a:pt x="4202262" y="1076825"/>
                  </a:cubicBezTo>
                  <a:lnTo>
                    <a:pt x="4169115" y="1031582"/>
                  </a:lnTo>
                  <a:lnTo>
                    <a:pt x="4152541" y="1008912"/>
                  </a:lnTo>
                  <a:lnTo>
                    <a:pt x="4144254" y="997577"/>
                  </a:lnTo>
                  <a:lnTo>
                    <a:pt x="4135396" y="986719"/>
                  </a:lnTo>
                  <a:lnTo>
                    <a:pt x="4099963" y="943190"/>
                  </a:lnTo>
                  <a:cubicBezTo>
                    <a:pt x="4004999" y="827461"/>
                    <a:pt x="3897938" y="720781"/>
                    <a:pt x="3779256" y="627721"/>
                  </a:cubicBezTo>
                  <a:cubicBezTo>
                    <a:pt x="3719916" y="581144"/>
                    <a:pt x="3657908" y="537710"/>
                    <a:pt x="3593519" y="497705"/>
                  </a:cubicBezTo>
                  <a:cubicBezTo>
                    <a:pt x="3528844" y="458367"/>
                    <a:pt x="3462074" y="421791"/>
                    <a:pt x="3392827" y="389882"/>
                  </a:cubicBezTo>
                  <a:cubicBezTo>
                    <a:pt x="3254715" y="325398"/>
                    <a:pt x="3108125" y="277487"/>
                    <a:pt x="2957534" y="245102"/>
                  </a:cubicBezTo>
                  <a:lnTo>
                    <a:pt x="2901051" y="232910"/>
                  </a:lnTo>
                  <a:cubicBezTo>
                    <a:pt x="2882097" y="229576"/>
                    <a:pt x="2862951" y="226909"/>
                    <a:pt x="2843901" y="223861"/>
                  </a:cubicBezTo>
                  <a:cubicBezTo>
                    <a:pt x="2805706" y="218146"/>
                    <a:pt x="2767701" y="211193"/>
                    <a:pt x="2729030" y="208240"/>
                  </a:cubicBezTo>
                  <a:lnTo>
                    <a:pt x="2671213" y="202716"/>
                  </a:lnTo>
                  <a:cubicBezTo>
                    <a:pt x="2651973" y="200906"/>
                    <a:pt x="2632732" y="198811"/>
                    <a:pt x="2613206" y="198430"/>
                  </a:cubicBezTo>
                  <a:lnTo>
                    <a:pt x="2496620" y="193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F00387E4-31F7-4BBB-A9C7-508D6221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4665" y="738154"/>
              <a:ext cx="5366579" cy="5378461"/>
            </a:xfrm>
            <a:custGeom>
              <a:avLst/>
              <a:gdLst>
                <a:gd name="connsiteX0" fmla="*/ 2659998 w 5366579"/>
                <a:gd name="connsiteY0" fmla="*/ 1557 h 5378461"/>
                <a:gd name="connsiteX1" fmla="*/ 3683078 w 5366579"/>
                <a:gd name="connsiteY1" fmla="*/ 158815 h 5378461"/>
                <a:gd name="connsiteX2" fmla="*/ 3744609 w 5366579"/>
                <a:gd name="connsiteY2" fmla="*/ 181294 h 5378461"/>
                <a:gd name="connsiteX3" fmla="*/ 3775470 w 5366579"/>
                <a:gd name="connsiteY3" fmla="*/ 192438 h 5378461"/>
                <a:gd name="connsiteX4" fmla="*/ 3806141 w 5366579"/>
                <a:gd name="connsiteY4" fmla="*/ 204154 h 5378461"/>
                <a:gd name="connsiteX5" fmla="*/ 3927109 w 5366579"/>
                <a:gd name="connsiteY5" fmla="*/ 255874 h 5378461"/>
                <a:gd name="connsiteX6" fmla="*/ 4045695 w 5366579"/>
                <a:gd name="connsiteY6" fmla="*/ 313786 h 5378461"/>
                <a:gd name="connsiteX7" fmla="*/ 4161233 w 5366579"/>
                <a:gd name="connsiteY7" fmla="*/ 378461 h 5378461"/>
                <a:gd name="connsiteX8" fmla="*/ 4585095 w 5366579"/>
                <a:gd name="connsiteY8" fmla="*/ 700597 h 5378461"/>
                <a:gd name="connsiteX9" fmla="*/ 5176217 w 5366579"/>
                <a:gd name="connsiteY9" fmla="*/ 1590232 h 5378461"/>
                <a:gd name="connsiteX10" fmla="*/ 5366432 w 5366579"/>
                <a:gd name="connsiteY10" fmla="*/ 2641982 h 5378461"/>
                <a:gd name="connsiteX11" fmla="*/ 4594239 w 5366579"/>
                <a:gd name="connsiteY11" fmla="*/ 4567938 h 5378461"/>
                <a:gd name="connsiteX12" fmla="*/ 4193332 w 5366579"/>
                <a:gd name="connsiteY12" fmla="*/ 4906456 h 5378461"/>
                <a:gd name="connsiteX13" fmla="*/ 4166376 w 5366579"/>
                <a:gd name="connsiteY13" fmla="*/ 4925220 h 5378461"/>
                <a:gd name="connsiteX14" fmla="*/ 4138563 w 5366579"/>
                <a:gd name="connsiteY14" fmla="*/ 4942651 h 5378461"/>
                <a:gd name="connsiteX15" fmla="*/ 4082652 w 5366579"/>
                <a:gd name="connsiteY15" fmla="*/ 4977132 h 5378461"/>
                <a:gd name="connsiteX16" fmla="*/ 4054743 w 5366579"/>
                <a:gd name="connsiteY16" fmla="*/ 4994467 h 5378461"/>
                <a:gd name="connsiteX17" fmla="*/ 4026073 w 5366579"/>
                <a:gd name="connsiteY17" fmla="*/ 5010469 h 5378461"/>
                <a:gd name="connsiteX18" fmla="*/ 3968447 w 5366579"/>
                <a:gd name="connsiteY18" fmla="*/ 5042092 h 5378461"/>
                <a:gd name="connsiteX19" fmla="*/ 3939586 w 5366579"/>
                <a:gd name="connsiteY19" fmla="*/ 5057904 h 5378461"/>
                <a:gd name="connsiteX20" fmla="*/ 3910059 w 5366579"/>
                <a:gd name="connsiteY20" fmla="*/ 5072286 h 5378461"/>
                <a:gd name="connsiteX21" fmla="*/ 3850813 w 5366579"/>
                <a:gd name="connsiteY21" fmla="*/ 5100671 h 5378461"/>
                <a:gd name="connsiteX22" fmla="*/ 3730417 w 5366579"/>
                <a:gd name="connsiteY22" fmla="*/ 5153439 h 5378461"/>
                <a:gd name="connsiteX23" fmla="*/ 3227116 w 5366579"/>
                <a:gd name="connsiteY23" fmla="*/ 5305172 h 5378461"/>
                <a:gd name="connsiteX24" fmla="*/ 3162346 w 5366579"/>
                <a:gd name="connsiteY24" fmla="*/ 5317841 h 5378461"/>
                <a:gd name="connsiteX25" fmla="*/ 3097386 w 5366579"/>
                <a:gd name="connsiteY25" fmla="*/ 5329175 h 5378461"/>
                <a:gd name="connsiteX26" fmla="*/ 2966893 w 5366579"/>
                <a:gd name="connsiteY26" fmla="*/ 5348225 h 5378461"/>
                <a:gd name="connsiteX27" fmla="*/ 2835543 w 5366579"/>
                <a:gd name="connsiteY27" fmla="*/ 5360798 h 5378461"/>
                <a:gd name="connsiteX28" fmla="*/ 2802682 w 5366579"/>
                <a:gd name="connsiteY28" fmla="*/ 5363751 h 5378461"/>
                <a:gd name="connsiteX29" fmla="*/ 2770107 w 5366579"/>
                <a:gd name="connsiteY29" fmla="*/ 5365276 h 5378461"/>
                <a:gd name="connsiteX30" fmla="*/ 2704956 w 5366579"/>
                <a:gd name="connsiteY30" fmla="*/ 5368323 h 5378461"/>
                <a:gd name="connsiteX31" fmla="*/ 2574273 w 5366579"/>
                <a:gd name="connsiteY31" fmla="*/ 5374419 h 5378461"/>
                <a:gd name="connsiteX32" fmla="*/ 2442637 w 5366579"/>
                <a:gd name="connsiteY32" fmla="*/ 5378134 h 5378461"/>
                <a:gd name="connsiteX33" fmla="*/ 2376057 w 5366579"/>
                <a:gd name="connsiteY33" fmla="*/ 5377563 h 5378461"/>
                <a:gd name="connsiteX34" fmla="*/ 2309382 w 5366579"/>
                <a:gd name="connsiteY34" fmla="*/ 5375943 h 5378461"/>
                <a:gd name="connsiteX35" fmla="*/ 2175937 w 5366579"/>
                <a:gd name="connsiteY35" fmla="*/ 5367180 h 5378461"/>
                <a:gd name="connsiteX36" fmla="*/ 2042778 w 5366579"/>
                <a:gd name="connsiteY36" fmla="*/ 5350988 h 5378461"/>
                <a:gd name="connsiteX37" fmla="*/ 2009631 w 5366579"/>
                <a:gd name="connsiteY37" fmla="*/ 5345749 h 5378461"/>
                <a:gd name="connsiteX38" fmla="*/ 1976484 w 5366579"/>
                <a:gd name="connsiteY38" fmla="*/ 5339843 h 5378461"/>
                <a:gd name="connsiteX39" fmla="*/ 1910190 w 5366579"/>
                <a:gd name="connsiteY39" fmla="*/ 5327842 h 5378461"/>
                <a:gd name="connsiteX40" fmla="*/ 1844372 w 5366579"/>
                <a:gd name="connsiteY40" fmla="*/ 5312983 h 5378461"/>
                <a:gd name="connsiteX41" fmla="*/ 1778745 w 5366579"/>
                <a:gd name="connsiteY41" fmla="*/ 5296885 h 5378461"/>
                <a:gd name="connsiteX42" fmla="*/ 1745979 w 5366579"/>
                <a:gd name="connsiteY42" fmla="*/ 5288503 h 5378461"/>
                <a:gd name="connsiteX43" fmla="*/ 1713594 w 5366579"/>
                <a:gd name="connsiteY43" fmla="*/ 5278502 h 5378461"/>
                <a:gd name="connsiteX44" fmla="*/ 1648919 w 5366579"/>
                <a:gd name="connsiteY44" fmla="*/ 5258214 h 5378461"/>
                <a:gd name="connsiteX45" fmla="*/ 1616629 w 5366579"/>
                <a:gd name="connsiteY45" fmla="*/ 5247927 h 5378461"/>
                <a:gd name="connsiteX46" fmla="*/ 1584911 w 5366579"/>
                <a:gd name="connsiteY46" fmla="*/ 5235926 h 5378461"/>
                <a:gd name="connsiteX47" fmla="*/ 1521379 w 5366579"/>
                <a:gd name="connsiteY47" fmla="*/ 5211827 h 5378461"/>
                <a:gd name="connsiteX48" fmla="*/ 1489661 w 5366579"/>
                <a:gd name="connsiteY48" fmla="*/ 5199540 h 5378461"/>
                <a:gd name="connsiteX49" fmla="*/ 1458705 w 5366579"/>
                <a:gd name="connsiteY49" fmla="*/ 5185443 h 5378461"/>
                <a:gd name="connsiteX50" fmla="*/ 1396697 w 5366579"/>
                <a:gd name="connsiteY50" fmla="*/ 5157249 h 5378461"/>
                <a:gd name="connsiteX51" fmla="*/ 1365741 w 5366579"/>
                <a:gd name="connsiteY51" fmla="*/ 5142962 h 5378461"/>
                <a:gd name="connsiteX52" fmla="*/ 1335546 w 5366579"/>
                <a:gd name="connsiteY52" fmla="*/ 5127055 h 5378461"/>
                <a:gd name="connsiteX53" fmla="*/ 1275253 w 5366579"/>
                <a:gd name="connsiteY53" fmla="*/ 5095051 h 5378461"/>
                <a:gd name="connsiteX54" fmla="*/ 1245345 w 5366579"/>
                <a:gd name="connsiteY54" fmla="*/ 5078573 h 5378461"/>
                <a:gd name="connsiteX55" fmla="*/ 1216198 w 5366579"/>
                <a:gd name="connsiteY55" fmla="*/ 5060761 h 5378461"/>
                <a:gd name="connsiteX56" fmla="*/ 1158000 w 5366579"/>
                <a:gd name="connsiteY56" fmla="*/ 5024947 h 5378461"/>
                <a:gd name="connsiteX57" fmla="*/ 737567 w 5366579"/>
                <a:gd name="connsiteY57" fmla="*/ 4676713 h 5378461"/>
                <a:gd name="connsiteX58" fmla="*/ 409050 w 5366579"/>
                <a:gd name="connsiteY58" fmla="*/ 4241706 h 5378461"/>
                <a:gd name="connsiteX59" fmla="*/ 177973 w 5366579"/>
                <a:gd name="connsiteY59" fmla="*/ 3750121 h 5378461"/>
                <a:gd name="connsiteX60" fmla="*/ 42813 w 5366579"/>
                <a:gd name="connsiteY60" fmla="*/ 3226055 h 5378461"/>
                <a:gd name="connsiteX61" fmla="*/ 46 w 5366579"/>
                <a:gd name="connsiteY61" fmla="*/ 2687988 h 5378461"/>
                <a:gd name="connsiteX62" fmla="*/ 47862 w 5366579"/>
                <a:gd name="connsiteY62" fmla="*/ 2151064 h 5378461"/>
                <a:gd name="connsiteX63" fmla="*/ 184926 w 5366579"/>
                <a:gd name="connsiteY63" fmla="*/ 1629761 h 5378461"/>
                <a:gd name="connsiteX64" fmla="*/ 747949 w 5366579"/>
                <a:gd name="connsiteY64" fmla="*/ 718789 h 5378461"/>
                <a:gd name="connsiteX65" fmla="*/ 1161334 w 5366579"/>
                <a:gd name="connsiteY65" fmla="*/ 381128 h 5378461"/>
                <a:gd name="connsiteX66" fmla="*/ 1635393 w 5366579"/>
                <a:gd name="connsiteY66" fmla="*/ 149766 h 5378461"/>
                <a:gd name="connsiteX67" fmla="*/ 2659998 w 5366579"/>
                <a:gd name="connsiteY67" fmla="*/ 1557 h 5378461"/>
                <a:gd name="connsiteX68" fmla="*/ 2659712 w 5366579"/>
                <a:gd name="connsiteY68" fmla="*/ 30132 h 5378461"/>
                <a:gd name="connsiteX69" fmla="*/ 2149267 w 5366579"/>
                <a:gd name="connsiteY69" fmla="*/ 68708 h 5378461"/>
                <a:gd name="connsiteX70" fmla="*/ 2086402 w 5366579"/>
                <a:gd name="connsiteY70" fmla="*/ 80329 h 5378461"/>
                <a:gd name="connsiteX71" fmla="*/ 2024394 w 5366579"/>
                <a:gd name="connsiteY71" fmla="*/ 95664 h 5378461"/>
                <a:gd name="connsiteX72" fmla="*/ 1962577 w 5366579"/>
                <a:gd name="connsiteY72" fmla="*/ 111285 h 5378461"/>
                <a:gd name="connsiteX73" fmla="*/ 1901712 w 5366579"/>
                <a:gd name="connsiteY73" fmla="*/ 130144 h 5378461"/>
                <a:gd name="connsiteX74" fmla="*/ 1841038 w 5366579"/>
                <a:gd name="connsiteY74" fmla="*/ 149575 h 5378461"/>
                <a:gd name="connsiteX75" fmla="*/ 1825893 w 5366579"/>
                <a:gd name="connsiteY75" fmla="*/ 154528 h 5378461"/>
                <a:gd name="connsiteX76" fmla="*/ 1811034 w 5366579"/>
                <a:gd name="connsiteY76" fmla="*/ 160243 h 5378461"/>
                <a:gd name="connsiteX77" fmla="*/ 1781412 w 5366579"/>
                <a:gd name="connsiteY77" fmla="*/ 171864 h 5378461"/>
                <a:gd name="connsiteX78" fmla="*/ 1722357 w 5366579"/>
                <a:gd name="connsiteY78" fmla="*/ 195200 h 5378461"/>
                <a:gd name="connsiteX79" fmla="*/ 1707593 w 5366579"/>
                <a:gd name="connsiteY79" fmla="*/ 201010 h 5378461"/>
                <a:gd name="connsiteX80" fmla="*/ 1693210 w 5366579"/>
                <a:gd name="connsiteY80" fmla="*/ 207678 h 5378461"/>
                <a:gd name="connsiteX81" fmla="*/ 1664445 w 5366579"/>
                <a:gd name="connsiteY81" fmla="*/ 221108 h 5378461"/>
                <a:gd name="connsiteX82" fmla="*/ 1237629 w 5366579"/>
                <a:gd name="connsiteY82" fmla="*/ 486856 h 5378461"/>
                <a:gd name="connsiteX83" fmla="*/ 891396 w 5366579"/>
                <a:gd name="connsiteY83" fmla="*/ 843567 h 5378461"/>
                <a:gd name="connsiteX84" fmla="*/ 629839 w 5366579"/>
                <a:gd name="connsiteY84" fmla="*/ 1261715 h 5378461"/>
                <a:gd name="connsiteX85" fmla="*/ 576975 w 5366579"/>
                <a:gd name="connsiteY85" fmla="*/ 1372871 h 5378461"/>
                <a:gd name="connsiteX86" fmla="*/ 529160 w 5366579"/>
                <a:gd name="connsiteY86" fmla="*/ 1486219 h 5378461"/>
                <a:gd name="connsiteX87" fmla="*/ 485821 w 5366579"/>
                <a:gd name="connsiteY87" fmla="*/ 1601376 h 5378461"/>
                <a:gd name="connsiteX88" fmla="*/ 447531 w 5366579"/>
                <a:gd name="connsiteY88" fmla="*/ 1718248 h 5378461"/>
                <a:gd name="connsiteX89" fmla="*/ 339041 w 5366579"/>
                <a:gd name="connsiteY89" fmla="*/ 2197641 h 5378461"/>
                <a:gd name="connsiteX90" fmla="*/ 305608 w 5366579"/>
                <a:gd name="connsiteY90" fmla="*/ 2687988 h 5378461"/>
                <a:gd name="connsiteX91" fmla="*/ 460770 w 5366579"/>
                <a:gd name="connsiteY91" fmla="*/ 3652299 h 5378461"/>
                <a:gd name="connsiteX92" fmla="*/ 936163 w 5366579"/>
                <a:gd name="connsiteY92" fmla="*/ 4493738 h 5378461"/>
                <a:gd name="connsiteX93" fmla="*/ 1727024 w 5366579"/>
                <a:gd name="connsiteY93" fmla="*/ 5041997 h 5378461"/>
                <a:gd name="connsiteX94" fmla="*/ 1784364 w 5366579"/>
                <a:gd name="connsiteY94" fmla="*/ 5063523 h 5378461"/>
                <a:gd name="connsiteX95" fmla="*/ 1813035 w 5366579"/>
                <a:gd name="connsiteY95" fmla="*/ 5074477 h 5378461"/>
                <a:gd name="connsiteX96" fmla="*/ 1842181 w 5366579"/>
                <a:gd name="connsiteY96" fmla="*/ 5083907 h 5378461"/>
                <a:gd name="connsiteX97" fmla="*/ 1900760 w 5366579"/>
                <a:gd name="connsiteY97" fmla="*/ 5102290 h 5378461"/>
                <a:gd name="connsiteX98" fmla="*/ 1959815 w 5366579"/>
                <a:gd name="connsiteY98" fmla="*/ 5119625 h 5378461"/>
                <a:gd name="connsiteX99" fmla="*/ 2019537 w 5366579"/>
                <a:gd name="connsiteY99" fmla="*/ 5134866 h 5378461"/>
                <a:gd name="connsiteX100" fmla="*/ 2049445 w 5366579"/>
                <a:gd name="connsiteY100" fmla="*/ 5142581 h 5378461"/>
                <a:gd name="connsiteX101" fmla="*/ 2079544 w 5366579"/>
                <a:gd name="connsiteY101" fmla="*/ 5149629 h 5378461"/>
                <a:gd name="connsiteX102" fmla="*/ 2201178 w 5366579"/>
                <a:gd name="connsiteY102" fmla="*/ 5173442 h 5378461"/>
                <a:gd name="connsiteX103" fmla="*/ 2324337 w 5366579"/>
                <a:gd name="connsiteY103" fmla="*/ 5190587 h 5378461"/>
                <a:gd name="connsiteX104" fmla="*/ 2386344 w 5366579"/>
                <a:gd name="connsiteY104" fmla="*/ 5196873 h 5378461"/>
                <a:gd name="connsiteX105" fmla="*/ 2448638 w 5366579"/>
                <a:gd name="connsiteY105" fmla="*/ 5202207 h 5378461"/>
                <a:gd name="connsiteX106" fmla="*/ 2574844 w 5366579"/>
                <a:gd name="connsiteY106" fmla="*/ 5208303 h 5378461"/>
                <a:gd name="connsiteX107" fmla="*/ 2702003 w 5366579"/>
                <a:gd name="connsiteY107" fmla="*/ 5212209 h 5378461"/>
                <a:gd name="connsiteX108" fmla="*/ 2765725 w 5366579"/>
                <a:gd name="connsiteY108" fmla="*/ 5213828 h 5378461"/>
                <a:gd name="connsiteX109" fmla="*/ 2797634 w 5366579"/>
                <a:gd name="connsiteY109" fmla="*/ 5214685 h 5378461"/>
                <a:gd name="connsiteX110" fmla="*/ 2829162 w 5366579"/>
                <a:gd name="connsiteY110" fmla="*/ 5214113 h 5378461"/>
                <a:gd name="connsiteX111" fmla="*/ 2955273 w 5366579"/>
                <a:gd name="connsiteY111" fmla="*/ 5211256 h 5378461"/>
                <a:gd name="connsiteX112" fmla="*/ 3081098 w 5366579"/>
                <a:gd name="connsiteY112" fmla="*/ 5201922 h 5378461"/>
                <a:gd name="connsiteX113" fmla="*/ 3143772 w 5366579"/>
                <a:gd name="connsiteY113" fmla="*/ 5194968 h 5378461"/>
                <a:gd name="connsiteX114" fmla="*/ 3206352 w 5366579"/>
                <a:gd name="connsiteY114" fmla="*/ 5186777 h 5378461"/>
                <a:gd name="connsiteX115" fmla="*/ 3330843 w 5366579"/>
                <a:gd name="connsiteY115" fmla="*/ 5165727 h 5378461"/>
                <a:gd name="connsiteX116" fmla="*/ 3392851 w 5366579"/>
                <a:gd name="connsiteY116" fmla="*/ 5153725 h 5378461"/>
                <a:gd name="connsiteX117" fmla="*/ 3454097 w 5366579"/>
                <a:gd name="connsiteY117" fmla="*/ 5138580 h 5378461"/>
                <a:gd name="connsiteX118" fmla="*/ 3515343 w 5366579"/>
                <a:gd name="connsiteY118" fmla="*/ 5123150 h 5378461"/>
                <a:gd name="connsiteX119" fmla="*/ 3575731 w 5366579"/>
                <a:gd name="connsiteY119" fmla="*/ 5104766 h 5378461"/>
                <a:gd name="connsiteX120" fmla="*/ 3636120 w 5366579"/>
                <a:gd name="connsiteY120" fmla="*/ 5086002 h 5378461"/>
                <a:gd name="connsiteX121" fmla="*/ 3651169 w 5366579"/>
                <a:gd name="connsiteY121" fmla="*/ 5081240 h 5378461"/>
                <a:gd name="connsiteX122" fmla="*/ 3665933 w 5366579"/>
                <a:gd name="connsiteY122" fmla="*/ 5075620 h 5378461"/>
                <a:gd name="connsiteX123" fmla="*/ 3695460 w 5366579"/>
                <a:gd name="connsiteY123" fmla="*/ 5064380 h 5378461"/>
                <a:gd name="connsiteX124" fmla="*/ 4526898 w 5366579"/>
                <a:gd name="connsiteY124" fmla="*/ 4505644 h 5378461"/>
                <a:gd name="connsiteX125" fmla="*/ 4569094 w 5366579"/>
                <a:gd name="connsiteY125" fmla="*/ 4458590 h 5378461"/>
                <a:gd name="connsiteX126" fmla="*/ 4608813 w 5366579"/>
                <a:gd name="connsiteY126" fmla="*/ 4409441 h 5378461"/>
                <a:gd name="connsiteX127" fmla="*/ 4648056 w 5366579"/>
                <a:gd name="connsiteY127" fmla="*/ 4360007 h 5378461"/>
                <a:gd name="connsiteX128" fmla="*/ 4684822 w 5366579"/>
                <a:gd name="connsiteY128" fmla="*/ 4308667 h 5378461"/>
                <a:gd name="connsiteX129" fmla="*/ 4721017 w 5366579"/>
                <a:gd name="connsiteY129" fmla="*/ 4257041 h 5378461"/>
                <a:gd name="connsiteX130" fmla="*/ 4754545 w 5366579"/>
                <a:gd name="connsiteY130" fmla="*/ 4203606 h 5378461"/>
                <a:gd name="connsiteX131" fmla="*/ 4787692 w 5366579"/>
                <a:gd name="connsiteY131" fmla="*/ 4149980 h 5378461"/>
                <a:gd name="connsiteX132" fmla="*/ 4818268 w 5366579"/>
                <a:gd name="connsiteY132" fmla="*/ 4094831 h 5378461"/>
                <a:gd name="connsiteX133" fmla="*/ 5011244 w 5366579"/>
                <a:gd name="connsiteY133" fmla="*/ 3631630 h 5378461"/>
                <a:gd name="connsiteX134" fmla="*/ 5111352 w 5366579"/>
                <a:gd name="connsiteY134" fmla="*/ 3142426 h 5378461"/>
                <a:gd name="connsiteX135" fmla="*/ 5122877 w 5366579"/>
                <a:gd name="connsiteY135" fmla="*/ 3018410 h 5378461"/>
                <a:gd name="connsiteX136" fmla="*/ 5129259 w 5366579"/>
                <a:gd name="connsiteY136" fmla="*/ 2894204 h 5378461"/>
                <a:gd name="connsiteX137" fmla="*/ 5131069 w 5366579"/>
                <a:gd name="connsiteY137" fmla="*/ 2769998 h 5378461"/>
                <a:gd name="connsiteX138" fmla="*/ 5129735 w 5366579"/>
                <a:gd name="connsiteY138" fmla="*/ 2707990 h 5378461"/>
                <a:gd name="connsiteX139" fmla="*/ 5128116 w 5366579"/>
                <a:gd name="connsiteY139" fmla="*/ 2646078 h 5378461"/>
                <a:gd name="connsiteX140" fmla="*/ 5124687 w 5366579"/>
                <a:gd name="connsiteY140" fmla="*/ 2584165 h 5378461"/>
                <a:gd name="connsiteX141" fmla="*/ 5120401 w 5366579"/>
                <a:gd name="connsiteY141" fmla="*/ 2522444 h 5378461"/>
                <a:gd name="connsiteX142" fmla="*/ 5114876 w 5366579"/>
                <a:gd name="connsiteY142" fmla="*/ 2460817 h 5378461"/>
                <a:gd name="connsiteX143" fmla="*/ 5112209 w 5366579"/>
                <a:gd name="connsiteY143" fmla="*/ 2430051 h 5378461"/>
                <a:gd name="connsiteX144" fmla="*/ 5108399 w 5366579"/>
                <a:gd name="connsiteY144" fmla="*/ 2399381 h 5378461"/>
                <a:gd name="connsiteX145" fmla="*/ 5070108 w 5366579"/>
                <a:gd name="connsiteY145" fmla="*/ 2155255 h 5378461"/>
                <a:gd name="connsiteX146" fmla="*/ 4939140 w 5366579"/>
                <a:gd name="connsiteY146" fmla="*/ 1680338 h 5378461"/>
                <a:gd name="connsiteX147" fmla="*/ 4452888 w 5366579"/>
                <a:gd name="connsiteY147" fmla="*/ 826517 h 5378461"/>
                <a:gd name="connsiteX148" fmla="*/ 4091605 w 5366579"/>
                <a:gd name="connsiteY148" fmla="*/ 482855 h 5378461"/>
                <a:gd name="connsiteX149" fmla="*/ 3989211 w 5366579"/>
                <a:gd name="connsiteY149" fmla="*/ 409703 h 5378461"/>
                <a:gd name="connsiteX150" fmla="*/ 3882531 w 5366579"/>
                <a:gd name="connsiteY150" fmla="*/ 342171 h 5378461"/>
                <a:gd name="connsiteX151" fmla="*/ 3771565 w 5366579"/>
                <a:gd name="connsiteY151" fmla="*/ 281211 h 5378461"/>
                <a:gd name="connsiteX152" fmla="*/ 3656884 w 5366579"/>
                <a:gd name="connsiteY152" fmla="*/ 226633 h 5378461"/>
                <a:gd name="connsiteX153" fmla="*/ 3642406 w 5366579"/>
                <a:gd name="connsiteY153" fmla="*/ 219965 h 5378461"/>
                <a:gd name="connsiteX154" fmla="*/ 3627642 w 5366579"/>
                <a:gd name="connsiteY154" fmla="*/ 214060 h 5378461"/>
                <a:gd name="connsiteX155" fmla="*/ 3598115 w 5366579"/>
                <a:gd name="connsiteY155" fmla="*/ 202249 h 5378461"/>
                <a:gd name="connsiteX156" fmla="*/ 3538965 w 5366579"/>
                <a:gd name="connsiteY156" fmla="*/ 178627 h 5378461"/>
                <a:gd name="connsiteX157" fmla="*/ 3478767 w 5366579"/>
                <a:gd name="connsiteY157" fmla="*/ 157576 h 5378461"/>
                <a:gd name="connsiteX158" fmla="*/ 3418092 w 5366579"/>
                <a:gd name="connsiteY158" fmla="*/ 137764 h 5378461"/>
                <a:gd name="connsiteX159" fmla="*/ 3387708 w 5366579"/>
                <a:gd name="connsiteY159" fmla="*/ 127954 h 5378461"/>
                <a:gd name="connsiteX160" fmla="*/ 3356847 w 5366579"/>
                <a:gd name="connsiteY160" fmla="*/ 119762 h 5378461"/>
                <a:gd name="connsiteX161" fmla="*/ 3295029 w 5366579"/>
                <a:gd name="connsiteY161" fmla="*/ 103570 h 5378461"/>
                <a:gd name="connsiteX162" fmla="*/ 3170061 w 5366579"/>
                <a:gd name="connsiteY162" fmla="*/ 76233 h 5378461"/>
                <a:gd name="connsiteX163" fmla="*/ 2659712 w 5366579"/>
                <a:gd name="connsiteY163" fmla="*/ 30132 h 53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5366579" h="5378461">
                  <a:moveTo>
                    <a:pt x="2659998" y="1557"/>
                  </a:moveTo>
                  <a:cubicBezTo>
                    <a:pt x="3004422" y="1843"/>
                    <a:pt x="3351989" y="45943"/>
                    <a:pt x="3683078" y="158815"/>
                  </a:cubicBezTo>
                  <a:lnTo>
                    <a:pt x="3744609" y="181294"/>
                  </a:lnTo>
                  <a:lnTo>
                    <a:pt x="3775470" y="192438"/>
                  </a:lnTo>
                  <a:cubicBezTo>
                    <a:pt x="3785758" y="196248"/>
                    <a:pt x="3796140" y="199582"/>
                    <a:pt x="3806141" y="204154"/>
                  </a:cubicBezTo>
                  <a:cubicBezTo>
                    <a:pt x="3846336" y="221394"/>
                    <a:pt x="3887008" y="237967"/>
                    <a:pt x="3927109" y="255874"/>
                  </a:cubicBezTo>
                  <a:cubicBezTo>
                    <a:pt x="3966542" y="275115"/>
                    <a:pt x="4006452" y="293784"/>
                    <a:pt x="4045695" y="313786"/>
                  </a:cubicBezTo>
                  <a:cubicBezTo>
                    <a:pt x="4084080" y="335313"/>
                    <a:pt x="4123133" y="356078"/>
                    <a:pt x="4161233" y="378461"/>
                  </a:cubicBezTo>
                  <a:cubicBezTo>
                    <a:pt x="4312966" y="469234"/>
                    <a:pt x="4455746" y="577248"/>
                    <a:pt x="4585095" y="700597"/>
                  </a:cubicBezTo>
                  <a:cubicBezTo>
                    <a:pt x="4843890" y="947485"/>
                    <a:pt x="5045915" y="1255619"/>
                    <a:pt x="5176217" y="1590232"/>
                  </a:cubicBezTo>
                  <a:cubicBezTo>
                    <a:pt x="5307281" y="1924940"/>
                    <a:pt x="5370051" y="2284700"/>
                    <a:pt x="5366432" y="2641982"/>
                  </a:cubicBezTo>
                  <a:cubicBezTo>
                    <a:pt x="5359859" y="3357215"/>
                    <a:pt x="5080015" y="4061588"/>
                    <a:pt x="4594239" y="4567938"/>
                  </a:cubicBezTo>
                  <a:cubicBezTo>
                    <a:pt x="4472796" y="4694430"/>
                    <a:pt x="4338112" y="4807967"/>
                    <a:pt x="4193332" y="4906456"/>
                  </a:cubicBezTo>
                  <a:lnTo>
                    <a:pt x="4166376" y="4925220"/>
                  </a:lnTo>
                  <a:cubicBezTo>
                    <a:pt x="4157328" y="4931316"/>
                    <a:pt x="4147803" y="4936841"/>
                    <a:pt x="4138563" y="4942651"/>
                  </a:cubicBezTo>
                  <a:lnTo>
                    <a:pt x="4082652" y="4977132"/>
                  </a:lnTo>
                  <a:lnTo>
                    <a:pt x="4054743" y="4994467"/>
                  </a:lnTo>
                  <a:cubicBezTo>
                    <a:pt x="4045314" y="5000087"/>
                    <a:pt x="4035598" y="5005135"/>
                    <a:pt x="4026073" y="5010469"/>
                  </a:cubicBezTo>
                  <a:lnTo>
                    <a:pt x="3968447" y="5042092"/>
                  </a:lnTo>
                  <a:lnTo>
                    <a:pt x="3939586" y="5057904"/>
                  </a:lnTo>
                  <a:cubicBezTo>
                    <a:pt x="3929966" y="5063142"/>
                    <a:pt x="3919869" y="5067524"/>
                    <a:pt x="3910059" y="5072286"/>
                  </a:cubicBezTo>
                  <a:lnTo>
                    <a:pt x="3850813" y="5100671"/>
                  </a:lnTo>
                  <a:cubicBezTo>
                    <a:pt x="3811761" y="5120768"/>
                    <a:pt x="3770708" y="5136199"/>
                    <a:pt x="3730417" y="5153439"/>
                  </a:cubicBezTo>
                  <a:cubicBezTo>
                    <a:pt x="3568016" y="5219543"/>
                    <a:pt x="3399138" y="5269644"/>
                    <a:pt x="3227116" y="5305172"/>
                  </a:cubicBezTo>
                  <a:lnTo>
                    <a:pt x="3162346" y="5317841"/>
                  </a:lnTo>
                  <a:cubicBezTo>
                    <a:pt x="3140725" y="5322032"/>
                    <a:pt x="3119198" y="5326603"/>
                    <a:pt x="3097386" y="5329175"/>
                  </a:cubicBezTo>
                  <a:lnTo>
                    <a:pt x="2966893" y="5348225"/>
                  </a:lnTo>
                  <a:lnTo>
                    <a:pt x="2835543" y="5360798"/>
                  </a:lnTo>
                  <a:cubicBezTo>
                    <a:pt x="2824590" y="5361751"/>
                    <a:pt x="2813636" y="5362989"/>
                    <a:pt x="2802682" y="5363751"/>
                  </a:cubicBezTo>
                  <a:lnTo>
                    <a:pt x="2770107" y="5365276"/>
                  </a:lnTo>
                  <a:lnTo>
                    <a:pt x="2704956" y="5368323"/>
                  </a:lnTo>
                  <a:lnTo>
                    <a:pt x="2574273" y="5374419"/>
                  </a:lnTo>
                  <a:cubicBezTo>
                    <a:pt x="2530553" y="5375943"/>
                    <a:pt x="2487214" y="5379563"/>
                    <a:pt x="2442637" y="5378134"/>
                  </a:cubicBezTo>
                  <a:lnTo>
                    <a:pt x="2376057" y="5377563"/>
                  </a:lnTo>
                  <a:cubicBezTo>
                    <a:pt x="2353864" y="5377086"/>
                    <a:pt x="2331576" y="5377943"/>
                    <a:pt x="2309382" y="5375943"/>
                  </a:cubicBezTo>
                  <a:lnTo>
                    <a:pt x="2175937" y="5367180"/>
                  </a:lnTo>
                  <a:lnTo>
                    <a:pt x="2042778" y="5350988"/>
                  </a:lnTo>
                  <a:cubicBezTo>
                    <a:pt x="2031633" y="5349844"/>
                    <a:pt x="2020584" y="5347654"/>
                    <a:pt x="2009631" y="5345749"/>
                  </a:cubicBezTo>
                  <a:lnTo>
                    <a:pt x="1976484" y="5339843"/>
                  </a:lnTo>
                  <a:lnTo>
                    <a:pt x="1910190" y="5327842"/>
                  </a:lnTo>
                  <a:cubicBezTo>
                    <a:pt x="1887996" y="5324318"/>
                    <a:pt x="1866279" y="5318222"/>
                    <a:pt x="1844372" y="5312983"/>
                  </a:cubicBezTo>
                  <a:lnTo>
                    <a:pt x="1778745" y="5296885"/>
                  </a:lnTo>
                  <a:cubicBezTo>
                    <a:pt x="1767791" y="5294028"/>
                    <a:pt x="1756742" y="5291838"/>
                    <a:pt x="1745979" y="5288503"/>
                  </a:cubicBezTo>
                  <a:lnTo>
                    <a:pt x="1713594" y="5278502"/>
                  </a:lnTo>
                  <a:lnTo>
                    <a:pt x="1648919" y="5258214"/>
                  </a:lnTo>
                  <a:cubicBezTo>
                    <a:pt x="1638156" y="5254785"/>
                    <a:pt x="1627297" y="5251547"/>
                    <a:pt x="1616629" y="5247927"/>
                  </a:cubicBezTo>
                  <a:lnTo>
                    <a:pt x="1584911" y="5235926"/>
                  </a:lnTo>
                  <a:lnTo>
                    <a:pt x="1521379" y="5211827"/>
                  </a:lnTo>
                  <a:cubicBezTo>
                    <a:pt x="1510806" y="5207732"/>
                    <a:pt x="1500138" y="5203827"/>
                    <a:pt x="1489661" y="5199540"/>
                  </a:cubicBezTo>
                  <a:lnTo>
                    <a:pt x="1458705" y="5185443"/>
                  </a:lnTo>
                  <a:lnTo>
                    <a:pt x="1396697" y="5157249"/>
                  </a:lnTo>
                  <a:cubicBezTo>
                    <a:pt x="1386410" y="5152487"/>
                    <a:pt x="1375932" y="5148010"/>
                    <a:pt x="1365741" y="5142962"/>
                  </a:cubicBezTo>
                  <a:lnTo>
                    <a:pt x="1335546" y="5127055"/>
                  </a:lnTo>
                  <a:lnTo>
                    <a:pt x="1275253" y="5095051"/>
                  </a:lnTo>
                  <a:cubicBezTo>
                    <a:pt x="1265347" y="5089527"/>
                    <a:pt x="1254965" y="5084573"/>
                    <a:pt x="1245345" y="5078573"/>
                  </a:cubicBezTo>
                  <a:lnTo>
                    <a:pt x="1216198" y="5060761"/>
                  </a:lnTo>
                  <a:lnTo>
                    <a:pt x="1158000" y="5024947"/>
                  </a:lnTo>
                  <a:cubicBezTo>
                    <a:pt x="1004457" y="4926744"/>
                    <a:pt x="862916" y="4809111"/>
                    <a:pt x="737567" y="4676713"/>
                  </a:cubicBezTo>
                  <a:cubicBezTo>
                    <a:pt x="612218" y="4544220"/>
                    <a:pt x="502299" y="4397630"/>
                    <a:pt x="409050" y="4241706"/>
                  </a:cubicBezTo>
                  <a:cubicBezTo>
                    <a:pt x="315895" y="4085687"/>
                    <a:pt x="238552" y="3920714"/>
                    <a:pt x="177973" y="3750121"/>
                  </a:cubicBezTo>
                  <a:cubicBezTo>
                    <a:pt x="116727" y="3579814"/>
                    <a:pt x="72436" y="3403982"/>
                    <a:pt x="42813" y="3226055"/>
                  </a:cubicBezTo>
                  <a:cubicBezTo>
                    <a:pt x="12905" y="3048223"/>
                    <a:pt x="-906" y="2868011"/>
                    <a:pt x="46" y="2687988"/>
                  </a:cubicBezTo>
                  <a:cubicBezTo>
                    <a:pt x="999" y="2508061"/>
                    <a:pt x="16810" y="2328229"/>
                    <a:pt x="47862" y="2151064"/>
                  </a:cubicBezTo>
                  <a:cubicBezTo>
                    <a:pt x="78818" y="1973899"/>
                    <a:pt x="123300" y="1798925"/>
                    <a:pt x="184926" y="1629761"/>
                  </a:cubicBezTo>
                  <a:cubicBezTo>
                    <a:pt x="307037" y="1291433"/>
                    <a:pt x="498013" y="975964"/>
                    <a:pt x="747949" y="718789"/>
                  </a:cubicBezTo>
                  <a:cubicBezTo>
                    <a:pt x="872822" y="590297"/>
                    <a:pt x="1011887" y="476664"/>
                    <a:pt x="1161334" y="381128"/>
                  </a:cubicBezTo>
                  <a:cubicBezTo>
                    <a:pt x="1310781" y="285688"/>
                    <a:pt x="1470420" y="208345"/>
                    <a:pt x="1635393" y="149766"/>
                  </a:cubicBezTo>
                  <a:cubicBezTo>
                    <a:pt x="1965816" y="31846"/>
                    <a:pt x="2315669" y="-8825"/>
                    <a:pt x="2659998" y="1557"/>
                  </a:cubicBezTo>
                  <a:close/>
                  <a:moveTo>
                    <a:pt x="2659712" y="30132"/>
                  </a:moveTo>
                  <a:cubicBezTo>
                    <a:pt x="2488167" y="25750"/>
                    <a:pt x="2317002" y="37466"/>
                    <a:pt x="2149267" y="68708"/>
                  </a:cubicBezTo>
                  <a:lnTo>
                    <a:pt x="2086402" y="80329"/>
                  </a:lnTo>
                  <a:lnTo>
                    <a:pt x="2024394" y="95664"/>
                  </a:lnTo>
                  <a:lnTo>
                    <a:pt x="1962577" y="111285"/>
                  </a:lnTo>
                  <a:cubicBezTo>
                    <a:pt x="1942003" y="116619"/>
                    <a:pt x="1922001" y="123953"/>
                    <a:pt x="1901712" y="130144"/>
                  </a:cubicBezTo>
                  <a:lnTo>
                    <a:pt x="1841038" y="149575"/>
                  </a:lnTo>
                  <a:cubicBezTo>
                    <a:pt x="1835990" y="151195"/>
                    <a:pt x="1830942" y="152719"/>
                    <a:pt x="1825893" y="154528"/>
                  </a:cubicBezTo>
                  <a:lnTo>
                    <a:pt x="1811034" y="160243"/>
                  </a:lnTo>
                  <a:lnTo>
                    <a:pt x="1781412" y="171864"/>
                  </a:lnTo>
                  <a:lnTo>
                    <a:pt x="1722357" y="195200"/>
                  </a:lnTo>
                  <a:lnTo>
                    <a:pt x="1707593" y="201010"/>
                  </a:lnTo>
                  <a:lnTo>
                    <a:pt x="1693210" y="207678"/>
                  </a:lnTo>
                  <a:lnTo>
                    <a:pt x="1664445" y="221108"/>
                  </a:lnTo>
                  <a:cubicBezTo>
                    <a:pt x="1510711" y="291403"/>
                    <a:pt x="1367074" y="381319"/>
                    <a:pt x="1237629" y="486856"/>
                  </a:cubicBezTo>
                  <a:cubicBezTo>
                    <a:pt x="1107994" y="592202"/>
                    <a:pt x="992361" y="712789"/>
                    <a:pt x="891396" y="843567"/>
                  </a:cubicBezTo>
                  <a:cubicBezTo>
                    <a:pt x="790335" y="974345"/>
                    <a:pt x="703467" y="1114934"/>
                    <a:pt x="629839" y="1261715"/>
                  </a:cubicBezTo>
                  <a:cubicBezTo>
                    <a:pt x="611646" y="1298576"/>
                    <a:pt x="594692" y="1336009"/>
                    <a:pt x="576975" y="1372871"/>
                  </a:cubicBezTo>
                  <a:cubicBezTo>
                    <a:pt x="560592" y="1410495"/>
                    <a:pt x="545162" y="1448595"/>
                    <a:pt x="529160" y="1486219"/>
                  </a:cubicBezTo>
                  <a:lnTo>
                    <a:pt x="485821" y="1601376"/>
                  </a:lnTo>
                  <a:lnTo>
                    <a:pt x="447531" y="1718248"/>
                  </a:lnTo>
                  <a:cubicBezTo>
                    <a:pt x="399429" y="1875029"/>
                    <a:pt x="362377" y="2035240"/>
                    <a:pt x="339041" y="2197641"/>
                  </a:cubicBezTo>
                  <a:cubicBezTo>
                    <a:pt x="315800" y="2360042"/>
                    <a:pt x="304560" y="2524063"/>
                    <a:pt x="305608" y="2687988"/>
                  </a:cubicBezTo>
                  <a:cubicBezTo>
                    <a:pt x="307989" y="3015648"/>
                    <a:pt x="357900" y="3343022"/>
                    <a:pt x="460770" y="3652299"/>
                  </a:cubicBezTo>
                  <a:cubicBezTo>
                    <a:pt x="563736" y="3961004"/>
                    <a:pt x="721089" y="4251993"/>
                    <a:pt x="936163" y="4493738"/>
                  </a:cubicBezTo>
                  <a:cubicBezTo>
                    <a:pt x="1150857" y="4735673"/>
                    <a:pt x="1423653" y="4922553"/>
                    <a:pt x="1727024" y="5041997"/>
                  </a:cubicBezTo>
                  <a:lnTo>
                    <a:pt x="1784364" y="5063523"/>
                  </a:lnTo>
                  <a:lnTo>
                    <a:pt x="1813035" y="5074477"/>
                  </a:lnTo>
                  <a:cubicBezTo>
                    <a:pt x="1822560" y="5078097"/>
                    <a:pt x="1832466" y="5080763"/>
                    <a:pt x="1842181" y="5083907"/>
                  </a:cubicBezTo>
                  <a:lnTo>
                    <a:pt x="1900760" y="5102290"/>
                  </a:lnTo>
                  <a:cubicBezTo>
                    <a:pt x="1920381" y="5108291"/>
                    <a:pt x="1939717" y="5115149"/>
                    <a:pt x="1959815" y="5119625"/>
                  </a:cubicBezTo>
                  <a:lnTo>
                    <a:pt x="2019537" y="5134866"/>
                  </a:lnTo>
                  <a:lnTo>
                    <a:pt x="2049445" y="5142581"/>
                  </a:lnTo>
                  <a:cubicBezTo>
                    <a:pt x="2059446" y="5145152"/>
                    <a:pt x="2069352" y="5147915"/>
                    <a:pt x="2079544" y="5149629"/>
                  </a:cubicBezTo>
                  <a:lnTo>
                    <a:pt x="2201178" y="5173442"/>
                  </a:lnTo>
                  <a:lnTo>
                    <a:pt x="2324337" y="5190587"/>
                  </a:lnTo>
                  <a:cubicBezTo>
                    <a:pt x="2344815" y="5194016"/>
                    <a:pt x="2365675" y="5194778"/>
                    <a:pt x="2386344" y="5196873"/>
                  </a:cubicBezTo>
                  <a:lnTo>
                    <a:pt x="2448638" y="5202207"/>
                  </a:lnTo>
                  <a:cubicBezTo>
                    <a:pt x="2489881" y="5206779"/>
                    <a:pt x="2532649" y="5206589"/>
                    <a:pt x="2574844" y="5208303"/>
                  </a:cubicBezTo>
                  <a:lnTo>
                    <a:pt x="2702003" y="5212209"/>
                  </a:lnTo>
                  <a:lnTo>
                    <a:pt x="2765725" y="5213828"/>
                  </a:lnTo>
                  <a:lnTo>
                    <a:pt x="2797634" y="5214685"/>
                  </a:lnTo>
                  <a:cubicBezTo>
                    <a:pt x="2808207" y="5214780"/>
                    <a:pt x="2818684" y="5214304"/>
                    <a:pt x="2829162" y="5214113"/>
                  </a:cubicBezTo>
                  <a:lnTo>
                    <a:pt x="2955273" y="5211256"/>
                  </a:lnTo>
                  <a:lnTo>
                    <a:pt x="3081098" y="5201922"/>
                  </a:lnTo>
                  <a:cubicBezTo>
                    <a:pt x="3102148" y="5200779"/>
                    <a:pt x="3122913" y="5197635"/>
                    <a:pt x="3143772" y="5194968"/>
                  </a:cubicBezTo>
                  <a:lnTo>
                    <a:pt x="3206352" y="5186777"/>
                  </a:lnTo>
                  <a:cubicBezTo>
                    <a:pt x="3248357" y="5182395"/>
                    <a:pt x="3289410" y="5173347"/>
                    <a:pt x="3330843" y="5165727"/>
                  </a:cubicBezTo>
                  <a:cubicBezTo>
                    <a:pt x="3351513" y="5161726"/>
                    <a:pt x="3372277" y="5158107"/>
                    <a:pt x="3392851" y="5153725"/>
                  </a:cubicBezTo>
                  <a:lnTo>
                    <a:pt x="3454097" y="5138580"/>
                  </a:lnTo>
                  <a:lnTo>
                    <a:pt x="3515343" y="5123150"/>
                  </a:lnTo>
                  <a:cubicBezTo>
                    <a:pt x="3535726" y="5117626"/>
                    <a:pt x="3555634" y="5110863"/>
                    <a:pt x="3575731" y="5104766"/>
                  </a:cubicBezTo>
                  <a:lnTo>
                    <a:pt x="3636120" y="5086002"/>
                  </a:lnTo>
                  <a:lnTo>
                    <a:pt x="3651169" y="5081240"/>
                  </a:lnTo>
                  <a:lnTo>
                    <a:pt x="3665933" y="5075620"/>
                  </a:lnTo>
                  <a:lnTo>
                    <a:pt x="3695460" y="5064380"/>
                  </a:lnTo>
                  <a:cubicBezTo>
                    <a:pt x="4011691" y="4948080"/>
                    <a:pt x="4301346" y="4756437"/>
                    <a:pt x="4526898" y="4505644"/>
                  </a:cubicBezTo>
                  <a:lnTo>
                    <a:pt x="4569094" y="4458590"/>
                  </a:lnTo>
                  <a:cubicBezTo>
                    <a:pt x="4582905" y="4442684"/>
                    <a:pt x="4595478" y="4425729"/>
                    <a:pt x="4608813" y="4409441"/>
                  </a:cubicBezTo>
                  <a:lnTo>
                    <a:pt x="4648056" y="4360007"/>
                  </a:lnTo>
                  <a:cubicBezTo>
                    <a:pt x="4660534" y="4343052"/>
                    <a:pt x="4672535" y="4325812"/>
                    <a:pt x="4684822" y="4308667"/>
                  </a:cubicBezTo>
                  <a:cubicBezTo>
                    <a:pt x="4697014" y="4291522"/>
                    <a:pt x="4709206" y="4274377"/>
                    <a:pt x="4721017" y="4257041"/>
                  </a:cubicBezTo>
                  <a:lnTo>
                    <a:pt x="4754545" y="4203606"/>
                  </a:lnTo>
                  <a:cubicBezTo>
                    <a:pt x="4765594" y="4185699"/>
                    <a:pt x="4777310" y="4168268"/>
                    <a:pt x="4787692" y="4149980"/>
                  </a:cubicBezTo>
                  <a:lnTo>
                    <a:pt x="4818268" y="4094831"/>
                  </a:lnTo>
                  <a:cubicBezTo>
                    <a:pt x="4899040" y="3947574"/>
                    <a:pt x="4963143" y="3791650"/>
                    <a:pt x="5011244" y="3631630"/>
                  </a:cubicBezTo>
                  <a:cubicBezTo>
                    <a:pt x="5059440" y="3471610"/>
                    <a:pt x="5092683" y="3307589"/>
                    <a:pt x="5111352" y="3142426"/>
                  </a:cubicBezTo>
                  <a:lnTo>
                    <a:pt x="5122877" y="3018410"/>
                  </a:lnTo>
                  <a:cubicBezTo>
                    <a:pt x="5124972" y="2976977"/>
                    <a:pt x="5127735" y="2935543"/>
                    <a:pt x="5129259" y="2894204"/>
                  </a:cubicBezTo>
                  <a:cubicBezTo>
                    <a:pt x="5129735" y="2852771"/>
                    <a:pt x="5131354" y="2811432"/>
                    <a:pt x="5131069" y="2769998"/>
                  </a:cubicBezTo>
                  <a:lnTo>
                    <a:pt x="5129735" y="2707990"/>
                  </a:lnTo>
                  <a:cubicBezTo>
                    <a:pt x="5129163" y="2687321"/>
                    <a:pt x="5129735" y="2666652"/>
                    <a:pt x="5128116" y="2646078"/>
                  </a:cubicBezTo>
                  <a:lnTo>
                    <a:pt x="5124687" y="2584165"/>
                  </a:lnTo>
                  <a:cubicBezTo>
                    <a:pt x="5123449" y="2563592"/>
                    <a:pt x="5122782" y="2542922"/>
                    <a:pt x="5120401" y="2522444"/>
                  </a:cubicBezTo>
                  <a:lnTo>
                    <a:pt x="5114876" y="2460817"/>
                  </a:lnTo>
                  <a:lnTo>
                    <a:pt x="5112209" y="2430051"/>
                  </a:lnTo>
                  <a:cubicBezTo>
                    <a:pt x="5111352" y="2419764"/>
                    <a:pt x="5109637" y="2409572"/>
                    <a:pt x="5108399" y="2399381"/>
                  </a:cubicBezTo>
                  <a:cubicBezTo>
                    <a:pt x="5098398" y="2317561"/>
                    <a:pt x="5085920" y="2236027"/>
                    <a:pt x="5070108" y="2155255"/>
                  </a:cubicBezTo>
                  <a:cubicBezTo>
                    <a:pt x="5038676" y="1993711"/>
                    <a:pt x="4995051" y="1834738"/>
                    <a:pt x="4939140" y="1680338"/>
                  </a:cubicBezTo>
                  <a:cubicBezTo>
                    <a:pt x="4827126" y="1371824"/>
                    <a:pt x="4667392" y="1079406"/>
                    <a:pt x="4452888" y="826517"/>
                  </a:cubicBezTo>
                  <a:cubicBezTo>
                    <a:pt x="4345923" y="700025"/>
                    <a:pt x="4225241" y="583915"/>
                    <a:pt x="4091605" y="482855"/>
                  </a:cubicBezTo>
                  <a:cubicBezTo>
                    <a:pt x="4058077" y="457805"/>
                    <a:pt x="4023406" y="434183"/>
                    <a:pt x="3989211" y="409703"/>
                  </a:cubicBezTo>
                  <a:cubicBezTo>
                    <a:pt x="3954159" y="386653"/>
                    <a:pt x="3918155" y="364840"/>
                    <a:pt x="3882531" y="342171"/>
                  </a:cubicBezTo>
                  <a:cubicBezTo>
                    <a:pt x="3846051" y="321025"/>
                    <a:pt x="3808617" y="301594"/>
                    <a:pt x="3771565" y="281211"/>
                  </a:cubicBezTo>
                  <a:cubicBezTo>
                    <a:pt x="3733942" y="262066"/>
                    <a:pt x="3695270" y="244730"/>
                    <a:pt x="3656884" y="226633"/>
                  </a:cubicBezTo>
                  <a:lnTo>
                    <a:pt x="3642406" y="219965"/>
                  </a:lnTo>
                  <a:lnTo>
                    <a:pt x="3627642" y="214060"/>
                  </a:lnTo>
                  <a:lnTo>
                    <a:pt x="3598115" y="202249"/>
                  </a:lnTo>
                  <a:lnTo>
                    <a:pt x="3538965" y="178627"/>
                  </a:lnTo>
                  <a:cubicBezTo>
                    <a:pt x="3519438" y="170149"/>
                    <a:pt x="3498960" y="164434"/>
                    <a:pt x="3478767" y="157576"/>
                  </a:cubicBezTo>
                  <a:lnTo>
                    <a:pt x="3418092" y="137764"/>
                  </a:lnTo>
                  <a:lnTo>
                    <a:pt x="3387708" y="127954"/>
                  </a:lnTo>
                  <a:lnTo>
                    <a:pt x="3356847" y="119762"/>
                  </a:lnTo>
                  <a:lnTo>
                    <a:pt x="3295029" y="103570"/>
                  </a:lnTo>
                  <a:cubicBezTo>
                    <a:pt x="3253977" y="91759"/>
                    <a:pt x="3211876" y="84710"/>
                    <a:pt x="3170061" y="76233"/>
                  </a:cubicBezTo>
                  <a:cubicBezTo>
                    <a:pt x="3002326" y="43848"/>
                    <a:pt x="2831257" y="29560"/>
                    <a:pt x="2659712" y="3013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51AC3D20-E4ED-49E6-AADF-E32D5427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32" y="3757558"/>
            <a:ext cx="3606713" cy="3109922"/>
            <a:chOff x="6642" y="3804226"/>
            <a:chExt cx="3664532" cy="3063253"/>
          </a:xfrm>
        </p:grpSpPr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21CA964C-EED3-4447-826F-685E33AEC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638819 h 2928886"/>
                <a:gd name="connsiteX1" fmla="*/ 31090 w 3481139"/>
                <a:gd name="connsiteY1" fmla="*/ 2704150 h 2928886"/>
                <a:gd name="connsiteX2" fmla="*/ 120149 w 3481139"/>
                <a:gd name="connsiteY2" fmla="*/ 2845955 h 2928886"/>
                <a:gd name="connsiteX3" fmla="*/ 185501 w 3481139"/>
                <a:gd name="connsiteY3" fmla="*/ 2928886 h 2928886"/>
                <a:gd name="connsiteX4" fmla="*/ 0 w 3481139"/>
                <a:gd name="connsiteY4" fmla="*/ 2928886 h 2928886"/>
                <a:gd name="connsiteX5" fmla="*/ 1421035 w 3481139"/>
                <a:gd name="connsiteY5" fmla="*/ 1378 h 2928886"/>
                <a:gd name="connsiteX6" fmla="*/ 2605678 w 3481139"/>
                <a:gd name="connsiteY6" fmla="*/ 348168 h 2928886"/>
                <a:gd name="connsiteX7" fmla="*/ 3411215 w 3481139"/>
                <a:gd name="connsiteY7" fmla="*/ 1492067 h 2928886"/>
                <a:gd name="connsiteX8" fmla="*/ 3306857 w 3481139"/>
                <a:gd name="connsiteY8" fmla="*/ 2839295 h 2928886"/>
                <a:gd name="connsiteX9" fmla="*/ 3261670 w 3481139"/>
                <a:gd name="connsiteY9" fmla="*/ 2928886 h 2928886"/>
                <a:gd name="connsiteX10" fmla="*/ 2857174 w 3481139"/>
                <a:gd name="connsiteY10" fmla="*/ 2928886 h 2928886"/>
                <a:gd name="connsiteX11" fmla="*/ 2915377 w 3481139"/>
                <a:gd name="connsiteY11" fmla="*/ 2836712 h 2928886"/>
                <a:gd name="connsiteX12" fmla="*/ 3115608 w 3481139"/>
                <a:gd name="connsiteY12" fmla="*/ 2239047 h 2928886"/>
                <a:gd name="connsiteX13" fmla="*/ 3072115 w 3481139"/>
                <a:gd name="connsiteY13" fmla="*/ 1582856 h 2928886"/>
                <a:gd name="connsiteX14" fmla="*/ 2816844 w 3481139"/>
                <a:gd name="connsiteY14" fmla="*/ 1040240 h 2928886"/>
                <a:gd name="connsiteX15" fmla="*/ 2406710 w 3481139"/>
                <a:gd name="connsiteY15" fmla="*/ 637298 h 2928886"/>
                <a:gd name="connsiteX16" fmla="*/ 1778438 w 3481139"/>
                <a:gd name="connsiteY16" fmla="*/ 376813 h 2928886"/>
                <a:gd name="connsiteX17" fmla="*/ 1082136 w 3481139"/>
                <a:gd name="connsiteY17" fmla="*/ 405400 h 2928886"/>
                <a:gd name="connsiteX18" fmla="*/ 770453 w 3481139"/>
                <a:gd name="connsiteY18" fmla="*/ 610712 h 2928886"/>
                <a:gd name="connsiteX19" fmla="*/ 504311 w 3481139"/>
                <a:gd name="connsiteY19" fmla="*/ 1053517 h 2928886"/>
                <a:gd name="connsiteX20" fmla="*/ 370837 w 3481139"/>
                <a:gd name="connsiteY20" fmla="*/ 1303660 h 2928886"/>
                <a:gd name="connsiteX21" fmla="*/ 18332 w 3481139"/>
                <a:gd name="connsiteY21" fmla="*/ 1735234 h 2928886"/>
                <a:gd name="connsiteX22" fmla="*/ 0 w 3481139"/>
                <a:gd name="connsiteY22" fmla="*/ 1752611 h 2928886"/>
                <a:gd name="connsiteX23" fmla="*/ 0 w 3481139"/>
                <a:gd name="connsiteY23" fmla="*/ 1233485 h 2928886"/>
                <a:gd name="connsiteX24" fmla="*/ 18046 w 3481139"/>
                <a:gd name="connsiteY24" fmla="*/ 1208183 h 2928886"/>
                <a:gd name="connsiteX25" fmla="*/ 65393 w 3481139"/>
                <a:gd name="connsiteY25" fmla="*/ 1130865 h 2928886"/>
                <a:gd name="connsiteX26" fmla="*/ 991384 w 3481139"/>
                <a:gd name="connsiteY26" fmla="*/ 66436 h 2928886"/>
                <a:gd name="connsiteX27" fmla="*/ 1421035 w 3481139"/>
                <a:gd name="connsiteY27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81139" h="2928886">
                  <a:moveTo>
                    <a:pt x="0" y="2638819"/>
                  </a:moveTo>
                  <a:lnTo>
                    <a:pt x="31090" y="2704150"/>
                  </a:lnTo>
                  <a:cubicBezTo>
                    <a:pt x="57644" y="2752264"/>
                    <a:pt x="87419" y="2799634"/>
                    <a:pt x="120149" y="2845955"/>
                  </a:cubicBezTo>
                  <a:lnTo>
                    <a:pt x="185501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857174" y="2928886"/>
                  </a:lnTo>
                  <a:lnTo>
                    <a:pt x="2915377" y="2836712"/>
                  </a:lnTo>
                  <a:cubicBezTo>
                    <a:pt x="3020179" y="2651516"/>
                    <a:pt x="3087510" y="2450417"/>
                    <a:pt x="3115608" y="2239047"/>
                  </a:cubicBezTo>
                  <a:cubicBezTo>
                    <a:pt x="3144700" y="2019998"/>
                    <a:pt x="3130088" y="1799215"/>
                    <a:pt x="3072115" y="1582856"/>
                  </a:cubicBezTo>
                  <a:cubicBezTo>
                    <a:pt x="3019429" y="1386229"/>
                    <a:pt x="2933521" y="1203663"/>
                    <a:pt x="2816844" y="1040240"/>
                  </a:cubicBezTo>
                  <a:cubicBezTo>
                    <a:pt x="2704247" y="882558"/>
                    <a:pt x="2566242" y="746942"/>
                    <a:pt x="2406710" y="637298"/>
                  </a:cubicBezTo>
                  <a:cubicBezTo>
                    <a:pt x="2218030" y="507559"/>
                    <a:pt x="2000748" y="417531"/>
                    <a:pt x="1778438" y="376813"/>
                  </a:cubicBezTo>
                  <a:cubicBezTo>
                    <a:pt x="1545966" y="334240"/>
                    <a:pt x="1311716" y="343884"/>
                    <a:pt x="1082136" y="405400"/>
                  </a:cubicBezTo>
                  <a:cubicBezTo>
                    <a:pt x="957109" y="438901"/>
                    <a:pt x="861000" y="502225"/>
                    <a:pt x="770453" y="610712"/>
                  </a:cubicBezTo>
                  <a:cubicBezTo>
                    <a:pt x="672863" y="727627"/>
                    <a:pt x="591021" y="885960"/>
                    <a:pt x="504311" y="1053517"/>
                  </a:cubicBezTo>
                  <a:cubicBezTo>
                    <a:pt x="462225" y="1134849"/>
                    <a:pt x="418774" y="1218945"/>
                    <a:pt x="370837" y="1303660"/>
                  </a:cubicBezTo>
                  <a:cubicBezTo>
                    <a:pt x="249038" y="1518990"/>
                    <a:pt x="115673" y="1643965"/>
                    <a:pt x="18332" y="1735234"/>
                  </a:cubicBezTo>
                  <a:lnTo>
                    <a:pt x="0" y="1752611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54482870-6C00-4014-90C6-638B19BB5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454676 h 2928886"/>
                <a:gd name="connsiteX1" fmla="*/ 23037 w 3481139"/>
                <a:gd name="connsiteY1" fmla="*/ 2524361 h 2928886"/>
                <a:gd name="connsiteX2" fmla="*/ 92498 w 3481139"/>
                <a:gd name="connsiteY2" fmla="*/ 2670254 h 2928886"/>
                <a:gd name="connsiteX3" fmla="*/ 177819 w 3481139"/>
                <a:gd name="connsiteY3" fmla="*/ 2806016 h 2928886"/>
                <a:gd name="connsiteX4" fmla="*/ 274733 w 3481139"/>
                <a:gd name="connsiteY4" fmla="*/ 2928886 h 2928886"/>
                <a:gd name="connsiteX5" fmla="*/ 0 w 3481139"/>
                <a:gd name="connsiteY5" fmla="*/ 2928886 h 2928886"/>
                <a:gd name="connsiteX6" fmla="*/ 1421035 w 3481139"/>
                <a:gd name="connsiteY6" fmla="*/ 1378 h 2928886"/>
                <a:gd name="connsiteX7" fmla="*/ 2605678 w 3481139"/>
                <a:gd name="connsiteY7" fmla="*/ 348168 h 2928886"/>
                <a:gd name="connsiteX8" fmla="*/ 3411215 w 3481139"/>
                <a:gd name="connsiteY8" fmla="*/ 1492067 h 2928886"/>
                <a:gd name="connsiteX9" fmla="*/ 3306857 w 3481139"/>
                <a:gd name="connsiteY9" fmla="*/ 2839295 h 2928886"/>
                <a:gd name="connsiteX10" fmla="*/ 3261670 w 3481139"/>
                <a:gd name="connsiteY10" fmla="*/ 2928886 h 2928886"/>
                <a:gd name="connsiteX11" fmla="*/ 2774329 w 3481139"/>
                <a:gd name="connsiteY11" fmla="*/ 2928886 h 2928886"/>
                <a:gd name="connsiteX12" fmla="*/ 2854316 w 3481139"/>
                <a:gd name="connsiteY12" fmla="*/ 2802203 h 2928886"/>
                <a:gd name="connsiteX13" fmla="*/ 3046067 w 3481139"/>
                <a:gd name="connsiteY13" fmla="*/ 2229848 h 2928886"/>
                <a:gd name="connsiteX14" fmla="*/ 3004330 w 3481139"/>
                <a:gd name="connsiteY14" fmla="*/ 1601092 h 2928886"/>
                <a:gd name="connsiteX15" fmla="*/ 2759775 w 3481139"/>
                <a:gd name="connsiteY15" fmla="*/ 1081112 h 2928886"/>
                <a:gd name="connsiteX16" fmla="*/ 2367007 w 3481139"/>
                <a:gd name="connsiteY16" fmla="*/ 695245 h 2928886"/>
                <a:gd name="connsiteX17" fmla="*/ 1765861 w 3481139"/>
                <a:gd name="connsiteY17" fmla="*/ 445951 h 2928886"/>
                <a:gd name="connsiteX18" fmla="*/ 1100322 w 3481139"/>
                <a:gd name="connsiteY18" fmla="*/ 473271 h 2928886"/>
                <a:gd name="connsiteX19" fmla="*/ 566662 w 3481139"/>
                <a:gd name="connsiteY19" fmla="*/ 1085790 h 2928886"/>
                <a:gd name="connsiteX20" fmla="*/ 431916 w 3481139"/>
                <a:gd name="connsiteY20" fmla="*/ 1338236 h 2928886"/>
                <a:gd name="connsiteX21" fmla="*/ 66359 w 3481139"/>
                <a:gd name="connsiteY21" fmla="*/ 1786460 h 2928886"/>
                <a:gd name="connsiteX22" fmla="*/ 1807 w 3481139"/>
                <a:gd name="connsiteY22" fmla="*/ 1848695 h 2928886"/>
                <a:gd name="connsiteX23" fmla="*/ 0 w 3481139"/>
                <a:gd name="connsiteY23" fmla="*/ 1850695 h 2928886"/>
                <a:gd name="connsiteX24" fmla="*/ 0 w 3481139"/>
                <a:gd name="connsiteY24" fmla="*/ 1233485 h 2928886"/>
                <a:gd name="connsiteX25" fmla="*/ 18046 w 3481139"/>
                <a:gd name="connsiteY25" fmla="*/ 1208183 h 2928886"/>
                <a:gd name="connsiteX26" fmla="*/ 65393 w 3481139"/>
                <a:gd name="connsiteY26" fmla="*/ 1130865 h 2928886"/>
                <a:gd name="connsiteX27" fmla="*/ 991384 w 3481139"/>
                <a:gd name="connsiteY27" fmla="*/ 66436 h 2928886"/>
                <a:gd name="connsiteX28" fmla="*/ 1421035 w 3481139"/>
                <a:gd name="connsiteY28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81139" h="2928886">
                  <a:moveTo>
                    <a:pt x="0" y="2454676"/>
                  </a:moveTo>
                  <a:lnTo>
                    <a:pt x="23037" y="2524361"/>
                  </a:lnTo>
                  <a:cubicBezTo>
                    <a:pt x="42843" y="2573572"/>
                    <a:pt x="66005" y="2622232"/>
                    <a:pt x="92498" y="2670254"/>
                  </a:cubicBezTo>
                  <a:cubicBezTo>
                    <a:pt x="117915" y="2716294"/>
                    <a:pt x="146441" y="2761645"/>
                    <a:pt x="177819" y="2806016"/>
                  </a:cubicBezTo>
                  <a:lnTo>
                    <a:pt x="274733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774329" y="2928886"/>
                  </a:lnTo>
                  <a:lnTo>
                    <a:pt x="2854316" y="2802203"/>
                  </a:lnTo>
                  <a:cubicBezTo>
                    <a:pt x="2954670" y="2624813"/>
                    <a:pt x="3019198" y="2432241"/>
                    <a:pt x="3046067" y="2229848"/>
                  </a:cubicBezTo>
                  <a:cubicBezTo>
                    <a:pt x="3073918" y="2019997"/>
                    <a:pt x="3059887" y="1808433"/>
                    <a:pt x="3004330" y="1601092"/>
                  </a:cubicBezTo>
                  <a:cubicBezTo>
                    <a:pt x="2953824" y="1412601"/>
                    <a:pt x="2871570" y="1237702"/>
                    <a:pt x="2759775" y="1081112"/>
                  </a:cubicBezTo>
                  <a:cubicBezTo>
                    <a:pt x="2651938" y="930074"/>
                    <a:pt x="2519787" y="800304"/>
                    <a:pt x="2367007" y="695245"/>
                  </a:cubicBezTo>
                  <a:cubicBezTo>
                    <a:pt x="2186422" y="571040"/>
                    <a:pt x="1978537" y="484889"/>
                    <a:pt x="1765861" y="445951"/>
                  </a:cubicBezTo>
                  <a:cubicBezTo>
                    <a:pt x="1543705" y="405264"/>
                    <a:pt x="1319800" y="414462"/>
                    <a:pt x="1100322" y="473271"/>
                  </a:cubicBezTo>
                  <a:cubicBezTo>
                    <a:pt x="859826" y="537712"/>
                    <a:pt x="751918" y="727591"/>
                    <a:pt x="566662" y="1085790"/>
                  </a:cubicBezTo>
                  <a:cubicBezTo>
                    <a:pt x="524297" y="1167705"/>
                    <a:pt x="480498" y="1252403"/>
                    <a:pt x="431916" y="1338236"/>
                  </a:cubicBezTo>
                  <a:cubicBezTo>
                    <a:pt x="304892" y="1562816"/>
                    <a:pt x="167019" y="1692123"/>
                    <a:pt x="66359" y="1786460"/>
                  </a:cubicBezTo>
                  <a:cubicBezTo>
                    <a:pt x="41685" y="1809641"/>
                    <a:pt x="19588" y="1830368"/>
                    <a:pt x="1807" y="1848695"/>
                  </a:cubicBezTo>
                  <a:lnTo>
                    <a:pt x="0" y="1850695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A97410C4-9F35-480D-AF41-9881677BA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3804226"/>
              <a:ext cx="3664532" cy="3063253"/>
            </a:xfrm>
            <a:custGeom>
              <a:avLst/>
              <a:gdLst>
                <a:gd name="connsiteX0" fmla="*/ 1589544 w 3664532"/>
                <a:gd name="connsiteY0" fmla="*/ 1348 h 3063253"/>
                <a:gd name="connsiteX1" fmla="*/ 3592316 w 3664532"/>
                <a:gd name="connsiteY1" fmla="*/ 1577908 h 3063253"/>
                <a:gd name="connsiteX2" fmla="*/ 3464985 w 3664532"/>
                <a:gd name="connsiteY2" fmla="*/ 3019497 h 3063253"/>
                <a:gd name="connsiteX3" fmla="*/ 3441980 w 3664532"/>
                <a:gd name="connsiteY3" fmla="*/ 3063253 h 3063253"/>
                <a:gd name="connsiteX4" fmla="*/ 3180670 w 3664532"/>
                <a:gd name="connsiteY4" fmla="*/ 3063253 h 3063253"/>
                <a:gd name="connsiteX5" fmla="*/ 3224136 w 3664532"/>
                <a:gd name="connsiteY5" fmla="*/ 2966554 h 3063253"/>
                <a:gd name="connsiteX6" fmla="*/ 3355620 w 3664532"/>
                <a:gd name="connsiteY6" fmla="*/ 2437076 h 3063253"/>
                <a:gd name="connsiteX7" fmla="*/ 3363467 w 3664532"/>
                <a:gd name="connsiteY7" fmla="*/ 2076633 h 3063253"/>
                <a:gd name="connsiteX8" fmla="*/ 3304293 w 3664532"/>
                <a:gd name="connsiteY8" fmla="*/ 1722087 h 3063253"/>
                <a:gd name="connsiteX9" fmla="*/ 3182877 w 3664532"/>
                <a:gd name="connsiteY9" fmla="*/ 1384217 h 3063253"/>
                <a:gd name="connsiteX10" fmla="*/ 3001025 w 3664532"/>
                <a:gd name="connsiteY10" fmla="*/ 1074386 h 3063253"/>
                <a:gd name="connsiteX11" fmla="*/ 2477205 w 3664532"/>
                <a:gd name="connsiteY11" fmla="*/ 580474 h 3063253"/>
                <a:gd name="connsiteX12" fmla="*/ 1798691 w 3664532"/>
                <a:gd name="connsiteY12" fmla="*/ 315283 h 3063253"/>
                <a:gd name="connsiteX13" fmla="*/ 1753281 w 3664532"/>
                <a:gd name="connsiteY13" fmla="*/ 307175 h 3063253"/>
                <a:gd name="connsiteX14" fmla="*/ 1730532 w 3664532"/>
                <a:gd name="connsiteY14" fmla="*/ 303097 h 3063253"/>
                <a:gd name="connsiteX15" fmla="*/ 1707599 w 3664532"/>
                <a:gd name="connsiteY15" fmla="*/ 300231 h 3063253"/>
                <a:gd name="connsiteX16" fmla="*/ 1661716 w 3664532"/>
                <a:gd name="connsiteY16" fmla="*/ 294430 h 3063253"/>
                <a:gd name="connsiteX17" fmla="*/ 1615761 w 3664532"/>
                <a:gd name="connsiteY17" fmla="*/ 289448 h 3063253"/>
                <a:gd name="connsiteX18" fmla="*/ 1523276 w 3664532"/>
                <a:gd name="connsiteY18" fmla="*/ 282763 h 3063253"/>
                <a:gd name="connsiteX19" fmla="*/ 1430359 w 3664532"/>
                <a:gd name="connsiteY19" fmla="*/ 280699 h 3063253"/>
                <a:gd name="connsiteX20" fmla="*/ 1059060 w 3664532"/>
                <a:gd name="connsiteY20" fmla="*/ 318854 h 3063253"/>
                <a:gd name="connsiteX21" fmla="*/ 1012987 w 3664532"/>
                <a:gd name="connsiteY21" fmla="*/ 328075 h 3063253"/>
                <a:gd name="connsiteX22" fmla="*/ 968530 w 3664532"/>
                <a:gd name="connsiteY22" fmla="*/ 339260 h 3063253"/>
                <a:gd name="connsiteX23" fmla="*/ 924773 w 3664532"/>
                <a:gd name="connsiteY23" fmla="*/ 352511 h 3063253"/>
                <a:gd name="connsiteX24" fmla="*/ 881731 w 3664532"/>
                <a:gd name="connsiteY24" fmla="*/ 367896 h 3063253"/>
                <a:gd name="connsiteX25" fmla="*/ 839561 w 3664532"/>
                <a:gd name="connsiteY25" fmla="*/ 385444 h 3063253"/>
                <a:gd name="connsiteX26" fmla="*/ 798365 w 3664532"/>
                <a:gd name="connsiteY26" fmla="*/ 405276 h 3063253"/>
                <a:gd name="connsiteX27" fmla="*/ 758403 w 3664532"/>
                <a:gd name="connsiteY27" fmla="*/ 427539 h 3063253"/>
                <a:gd name="connsiteX28" fmla="*/ 719600 w 3664532"/>
                <a:gd name="connsiteY28" fmla="*/ 451961 h 3063253"/>
                <a:gd name="connsiteX29" fmla="*/ 577562 w 3664532"/>
                <a:gd name="connsiteY29" fmla="*/ 569522 h 3063253"/>
                <a:gd name="connsiteX30" fmla="*/ 456753 w 3664532"/>
                <a:gd name="connsiteY30" fmla="*/ 712062 h 3063253"/>
                <a:gd name="connsiteX31" fmla="*/ 353265 w 3664532"/>
                <a:gd name="connsiteY31" fmla="*/ 870162 h 3063253"/>
                <a:gd name="connsiteX32" fmla="*/ 305715 w 3664532"/>
                <a:gd name="connsiteY32" fmla="*/ 952522 h 3063253"/>
                <a:gd name="connsiteX33" fmla="*/ 260078 w 3664532"/>
                <a:gd name="connsiteY33" fmla="*/ 1036331 h 3063253"/>
                <a:gd name="connsiteX34" fmla="*/ 170320 w 3664532"/>
                <a:gd name="connsiteY34" fmla="*/ 1205796 h 3063253"/>
                <a:gd name="connsiteX35" fmla="*/ 124857 w 3664532"/>
                <a:gd name="connsiteY35" fmla="*/ 1290794 h 3063253"/>
                <a:gd name="connsiteX36" fmla="*/ 77228 w 3664532"/>
                <a:gd name="connsiteY36" fmla="*/ 1375573 h 3063253"/>
                <a:gd name="connsiteX37" fmla="*/ 23967 w 3664532"/>
                <a:gd name="connsiteY37" fmla="*/ 1458613 h 3063253"/>
                <a:gd name="connsiteX38" fmla="*/ 0 w 3664532"/>
                <a:gd name="connsiteY38" fmla="*/ 1490102 h 3063253"/>
                <a:gd name="connsiteX39" fmla="*/ 0 w 3664532"/>
                <a:gd name="connsiteY39" fmla="*/ 600302 h 3063253"/>
                <a:gd name="connsiteX40" fmla="*/ 7155 w 3664532"/>
                <a:gd name="connsiteY40" fmla="*/ 592928 h 3063253"/>
                <a:gd name="connsiteX41" fmla="*/ 940651 w 3664532"/>
                <a:gd name="connsiteY41" fmla="*/ 75740 h 3063253"/>
                <a:gd name="connsiteX42" fmla="*/ 1589544 w 3664532"/>
                <a:gd name="connsiteY42" fmla="*/ 1348 h 30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664532" h="3063253">
                  <a:moveTo>
                    <a:pt x="1589544" y="1348"/>
                  </a:moveTo>
                  <a:cubicBezTo>
                    <a:pt x="2513808" y="33842"/>
                    <a:pt x="3344091" y="651520"/>
                    <a:pt x="3592316" y="1577908"/>
                  </a:cubicBezTo>
                  <a:cubicBezTo>
                    <a:pt x="3725976" y="2076733"/>
                    <a:pt x="3668729" y="2582423"/>
                    <a:pt x="3464985" y="3019497"/>
                  </a:cubicBezTo>
                  <a:lnTo>
                    <a:pt x="3441980" y="3063253"/>
                  </a:lnTo>
                  <a:lnTo>
                    <a:pt x="3180670" y="3063253"/>
                  </a:lnTo>
                  <a:lnTo>
                    <a:pt x="3224136" y="2966554"/>
                  </a:lnTo>
                  <a:cubicBezTo>
                    <a:pt x="3291771" y="2795537"/>
                    <a:pt x="3335430" y="2617005"/>
                    <a:pt x="3355620" y="2437076"/>
                  </a:cubicBezTo>
                  <a:cubicBezTo>
                    <a:pt x="3368996" y="2317218"/>
                    <a:pt x="3372310" y="2196423"/>
                    <a:pt x="3363467" y="2076633"/>
                  </a:cubicBezTo>
                  <a:cubicBezTo>
                    <a:pt x="3354557" y="1956861"/>
                    <a:pt x="3334732" y="1838125"/>
                    <a:pt x="3304293" y="1722087"/>
                  </a:cubicBezTo>
                  <a:cubicBezTo>
                    <a:pt x="3274126" y="1605975"/>
                    <a:pt x="3233351" y="1492852"/>
                    <a:pt x="3182877" y="1384217"/>
                  </a:cubicBezTo>
                  <a:cubicBezTo>
                    <a:pt x="3132588" y="1275460"/>
                    <a:pt x="3071047" y="1171897"/>
                    <a:pt x="3001025" y="1074386"/>
                  </a:cubicBezTo>
                  <a:cubicBezTo>
                    <a:pt x="2860378" y="879817"/>
                    <a:pt x="2682723" y="710135"/>
                    <a:pt x="2477205" y="580474"/>
                  </a:cubicBezTo>
                  <a:cubicBezTo>
                    <a:pt x="2271686" y="450814"/>
                    <a:pt x="2040125" y="361195"/>
                    <a:pt x="1798691" y="315283"/>
                  </a:cubicBezTo>
                  <a:lnTo>
                    <a:pt x="1753281" y="307175"/>
                  </a:lnTo>
                  <a:lnTo>
                    <a:pt x="1730532" y="303097"/>
                  </a:lnTo>
                  <a:lnTo>
                    <a:pt x="1707599" y="300231"/>
                  </a:lnTo>
                  <a:lnTo>
                    <a:pt x="1661716" y="294430"/>
                  </a:lnTo>
                  <a:cubicBezTo>
                    <a:pt x="1646462" y="292559"/>
                    <a:pt x="1631149" y="290194"/>
                    <a:pt x="1615761" y="289448"/>
                  </a:cubicBezTo>
                  <a:cubicBezTo>
                    <a:pt x="1584975" y="287377"/>
                    <a:pt x="1554157" y="284371"/>
                    <a:pt x="1523276" y="282763"/>
                  </a:cubicBezTo>
                  <a:lnTo>
                    <a:pt x="1430359" y="280699"/>
                  </a:lnTo>
                  <a:cubicBezTo>
                    <a:pt x="1306331" y="281594"/>
                    <a:pt x="1181785" y="294109"/>
                    <a:pt x="1059060" y="318854"/>
                  </a:cubicBezTo>
                  <a:lnTo>
                    <a:pt x="1012987" y="328075"/>
                  </a:lnTo>
                  <a:cubicBezTo>
                    <a:pt x="998030" y="331646"/>
                    <a:pt x="983384" y="335571"/>
                    <a:pt x="968530" y="339260"/>
                  </a:cubicBezTo>
                  <a:cubicBezTo>
                    <a:pt x="953853" y="343338"/>
                    <a:pt x="939377" y="348162"/>
                    <a:pt x="924773" y="352511"/>
                  </a:cubicBezTo>
                  <a:cubicBezTo>
                    <a:pt x="910278" y="357266"/>
                    <a:pt x="896136" y="362800"/>
                    <a:pt x="881731" y="367896"/>
                  </a:cubicBezTo>
                  <a:cubicBezTo>
                    <a:pt x="867590" y="373428"/>
                    <a:pt x="853698" y="379622"/>
                    <a:pt x="839561" y="385444"/>
                  </a:cubicBezTo>
                  <a:cubicBezTo>
                    <a:pt x="825810" y="391891"/>
                    <a:pt x="812130" y="398609"/>
                    <a:pt x="798365" y="405276"/>
                  </a:cubicBezTo>
                  <a:cubicBezTo>
                    <a:pt x="785090" y="412685"/>
                    <a:pt x="771605" y="419858"/>
                    <a:pt x="758403" y="427539"/>
                  </a:cubicBezTo>
                  <a:cubicBezTo>
                    <a:pt x="745548" y="435706"/>
                    <a:pt x="732259" y="443337"/>
                    <a:pt x="719600" y="451961"/>
                  </a:cubicBezTo>
                  <a:cubicBezTo>
                    <a:pt x="668664" y="485885"/>
                    <a:pt x="621352" y="525741"/>
                    <a:pt x="577562" y="569522"/>
                  </a:cubicBezTo>
                  <a:cubicBezTo>
                    <a:pt x="534000" y="613606"/>
                    <a:pt x="493580" y="661281"/>
                    <a:pt x="456753" y="712062"/>
                  </a:cubicBezTo>
                  <a:cubicBezTo>
                    <a:pt x="419754" y="762744"/>
                    <a:pt x="385485" y="815747"/>
                    <a:pt x="353265" y="870162"/>
                  </a:cubicBezTo>
                  <a:cubicBezTo>
                    <a:pt x="337069" y="897321"/>
                    <a:pt x="321168" y="924763"/>
                    <a:pt x="305715" y="952522"/>
                  </a:cubicBezTo>
                  <a:cubicBezTo>
                    <a:pt x="290262" y="980281"/>
                    <a:pt x="275152" y="1008238"/>
                    <a:pt x="260078" y="1036331"/>
                  </a:cubicBezTo>
                  <a:cubicBezTo>
                    <a:pt x="229846" y="1092467"/>
                    <a:pt x="200339" y="1149135"/>
                    <a:pt x="170320" y="1205796"/>
                  </a:cubicBezTo>
                  <a:lnTo>
                    <a:pt x="124857" y="1290794"/>
                  </a:lnTo>
                  <a:cubicBezTo>
                    <a:pt x="109549" y="1319095"/>
                    <a:pt x="94118" y="1347211"/>
                    <a:pt x="77228" y="1375573"/>
                  </a:cubicBezTo>
                  <a:cubicBezTo>
                    <a:pt x="60776" y="1403944"/>
                    <a:pt x="42932" y="1431630"/>
                    <a:pt x="23967" y="1458613"/>
                  </a:cubicBezTo>
                  <a:lnTo>
                    <a:pt x="0" y="1490102"/>
                  </a:lnTo>
                  <a:lnTo>
                    <a:pt x="0" y="600302"/>
                  </a:lnTo>
                  <a:lnTo>
                    <a:pt x="7155" y="592928"/>
                  </a:lnTo>
                  <a:cubicBezTo>
                    <a:pt x="261918" y="354349"/>
                    <a:pt x="578478" y="172784"/>
                    <a:pt x="940651" y="75740"/>
                  </a:cubicBezTo>
                  <a:cubicBezTo>
                    <a:pt x="1157955" y="17514"/>
                    <a:pt x="1376252" y="-6151"/>
                    <a:pt x="1589544" y="134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173606-4997-664F-BCD5-CC160D4E125C}"/>
              </a:ext>
            </a:extLst>
          </p:cNvPr>
          <p:cNvSpPr txBox="1"/>
          <p:nvPr/>
        </p:nvSpPr>
        <p:spPr>
          <a:xfrm>
            <a:off x="6423422" y="239390"/>
            <a:ext cx="4981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Insights do modelo lógico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A881BAE3-0F41-D8C8-3208-88D59A14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22" y="988152"/>
            <a:ext cx="5605821" cy="563045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No modelo logico do </a:t>
            </a:r>
            <a:r>
              <a:rPr lang="pt-BR" dirty="0" err="1">
                <a:latin typeface="Aldhabi" panose="01000000000000000000" pitchFamily="2" charset="-78"/>
                <a:cs typeface="Aldhabi" panose="01000000000000000000" pitchFamily="2" charset="-78"/>
              </a:rPr>
              <a:t>ifood</a:t>
            </a:r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, podemos obter uma conexão entre a entrega do produto e o cliente gerando indicativos:</a:t>
            </a:r>
          </a:p>
          <a:p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Tempo de entrega </a:t>
            </a:r>
          </a:p>
          <a:p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Qual o tipo de veiculo para entrega </a:t>
            </a:r>
          </a:p>
          <a:p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Avaliação do entregador</a:t>
            </a:r>
          </a:p>
          <a:p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Avaliação do estabelecimento </a:t>
            </a:r>
          </a:p>
          <a:p>
            <a:pPr marL="0" indent="0">
              <a:buNone/>
            </a:pPr>
            <a:r>
              <a:rPr lang="pt-BR" dirty="0">
                <a:latin typeface="Aldhabi" panose="01000000000000000000" pitchFamily="2" charset="-78"/>
                <a:cs typeface="Aldhabi" panose="01000000000000000000" pitchFamily="2" charset="-78"/>
              </a:rPr>
              <a:t>Obtendo o levantamento destas pontuações o entregador pode ser ranqueado e ganhar corridas com valores diferenciados dos entregadores novos que chegaram no aplicativo, incentivando a todos obter entregas com qualidade e agilidade.</a:t>
            </a:r>
          </a:p>
        </p:txBody>
      </p:sp>
    </p:spTree>
    <p:extLst>
      <p:ext uri="{BB962C8B-B14F-4D97-AF65-F5344CB8AC3E}">
        <p14:creationId xmlns:p14="http://schemas.microsoft.com/office/powerpoint/2010/main" val="3118148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Aharoni</vt:lpstr>
      <vt:lpstr>Aldhabi</vt:lpstr>
      <vt:lpstr>Arial</vt:lpstr>
      <vt:lpstr>Calibri</vt:lpstr>
      <vt:lpstr>Calibri Light</vt:lpstr>
      <vt:lpstr>Tema do Office</vt:lpstr>
      <vt:lpstr>Enterprise Challenge iFood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Horta sustentável </dc:title>
  <dc:creator>Afonso Heitor Favoretto Lopes</dc:creator>
  <cp:lastModifiedBy>Afonso Heitor Favoretto Lopes</cp:lastModifiedBy>
  <cp:revision>6</cp:revision>
  <dcterms:created xsi:type="dcterms:W3CDTF">2022-06-07T01:15:29Z</dcterms:created>
  <dcterms:modified xsi:type="dcterms:W3CDTF">2022-06-10T01:10:21Z</dcterms:modified>
</cp:coreProperties>
</file>