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17/03/2024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17/03/2024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17/03/2024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Atrasos  em  voos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Padrões e comportamentos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9FB-44BE-5DAA-49F0-29A18945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Webscrapping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A2B87D-8151-D353-123C-AF88729D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7400"/>
            <a:ext cx="11029615" cy="3801399"/>
          </a:xfrm>
        </p:spPr>
        <p:txBody>
          <a:bodyPr/>
          <a:lstStyle/>
          <a:p>
            <a:r>
              <a:rPr lang="pt-PT" dirty="0" err="1"/>
              <a:t>Flightradar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Radarbox</a:t>
            </a:r>
            <a:endParaRPr lang="pt-PT" dirty="0"/>
          </a:p>
          <a:p>
            <a:endParaRPr lang="pt-PT" dirty="0"/>
          </a:p>
          <a:p>
            <a:r>
              <a:rPr lang="pt-PT" dirty="0"/>
              <a:t>Flightradar24:</a:t>
            </a:r>
          </a:p>
          <a:p>
            <a:pPr lvl="2"/>
            <a:r>
              <a:rPr lang="pt-PT" dirty="0"/>
              <a:t>Código para extrair informações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2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9FB-44BE-5DAA-49F0-29A18945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A2B87D-8151-D353-123C-AF88729D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7400"/>
            <a:ext cx="11029615" cy="3801399"/>
          </a:xfrm>
        </p:spPr>
        <p:txBody>
          <a:bodyPr/>
          <a:lstStyle/>
          <a:p>
            <a:r>
              <a:rPr lang="pt-PT" dirty="0" err="1"/>
              <a:t>FlightAPI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Aviation</a:t>
            </a:r>
            <a:r>
              <a:rPr lang="pt-PT" dirty="0"/>
              <a:t> </a:t>
            </a:r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API’s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Aviation</a:t>
            </a:r>
            <a:r>
              <a:rPr lang="pt-PT" dirty="0"/>
              <a:t> </a:t>
            </a:r>
            <a:r>
              <a:rPr lang="pt-PT" dirty="0" err="1"/>
              <a:t>Edge</a:t>
            </a:r>
            <a:r>
              <a:rPr lang="pt-PT" dirty="0"/>
              <a:t>:</a:t>
            </a:r>
          </a:p>
          <a:p>
            <a:pPr lvl="2"/>
            <a:r>
              <a:rPr lang="pt-PT" dirty="0" err="1"/>
              <a:t>Historical</a:t>
            </a:r>
            <a:r>
              <a:rPr lang="pt-PT" dirty="0"/>
              <a:t> </a:t>
            </a:r>
            <a:r>
              <a:rPr lang="pt-PT" dirty="0" err="1"/>
              <a:t>Airport</a:t>
            </a:r>
            <a:r>
              <a:rPr lang="pt-PT" dirty="0"/>
              <a:t> </a:t>
            </a:r>
            <a:r>
              <a:rPr lang="pt-PT" dirty="0" err="1"/>
              <a:t>Schedules</a:t>
            </a:r>
            <a:r>
              <a:rPr lang="pt-PT" dirty="0"/>
              <a:t> API</a:t>
            </a:r>
          </a:p>
          <a:p>
            <a:pPr lvl="2"/>
            <a:r>
              <a:rPr lang="pt-PT" dirty="0" err="1"/>
              <a:t>Flights</a:t>
            </a:r>
            <a:r>
              <a:rPr lang="pt-PT" dirty="0"/>
              <a:t> </a:t>
            </a:r>
            <a:r>
              <a:rPr lang="pt-PT" dirty="0" err="1"/>
              <a:t>Tracker</a:t>
            </a:r>
            <a:r>
              <a:rPr lang="pt-PT" dirty="0"/>
              <a:t> API</a:t>
            </a:r>
          </a:p>
          <a:p>
            <a:pPr marL="630000" lvl="2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45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3A3B0-2056-251C-1FAD-58407AF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Business </a:t>
            </a:r>
            <a:r>
              <a:rPr lang="pt-PT" dirty="0" err="1"/>
              <a:t>Understanding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008DE8-330B-8AED-CCA7-1A3CE07C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Background e contextualização</a:t>
            </a:r>
          </a:p>
          <a:p>
            <a:endParaRPr lang="pt-PT" dirty="0"/>
          </a:p>
          <a:p>
            <a:r>
              <a:rPr lang="pt-PT" dirty="0"/>
              <a:t>Objetivos do negócio</a:t>
            </a:r>
          </a:p>
          <a:p>
            <a:endParaRPr lang="pt-PT" dirty="0"/>
          </a:p>
          <a:p>
            <a:r>
              <a:rPr lang="pt-PT" dirty="0"/>
              <a:t>Inventário de recursos</a:t>
            </a:r>
          </a:p>
        </p:txBody>
      </p:sp>
    </p:spTree>
    <p:extLst>
      <p:ext uri="{BB962C8B-B14F-4D97-AF65-F5344CB8AC3E}">
        <p14:creationId xmlns:p14="http://schemas.microsoft.com/office/powerpoint/2010/main" val="17679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4B32189A-7A01-FC0E-C9BC-48DCE91E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de tecnologia</Template>
  <TotalTime>39</TotalTime>
  <Words>46</Words>
  <Application>Microsoft Office PowerPoint</Application>
  <PresentationFormat>Ecrã Panorâmico</PresentationFormat>
  <Paragraphs>22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Atrasos  em  voos</vt:lpstr>
      <vt:lpstr>Webscrapping</vt:lpstr>
      <vt:lpstr>API</vt:lpstr>
      <vt:lpstr>Business Understanding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Atrasos  em  voos</dc:title>
  <dc:creator>Afonso Silva</dc:creator>
  <cp:lastModifiedBy>Afonso Silva</cp:lastModifiedBy>
  <cp:revision>1</cp:revision>
  <dcterms:created xsi:type="dcterms:W3CDTF">2024-03-17T22:32:50Z</dcterms:created>
  <dcterms:modified xsi:type="dcterms:W3CDTF">2024-03-17T23:12:01Z</dcterms:modified>
</cp:coreProperties>
</file>