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10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4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89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68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91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9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12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14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35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47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75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406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D34-B03F-45CC-8042-69E3F281FA01}" type="datetimeFigureOut">
              <a:rPr lang="pt-PT" smtClean="0"/>
              <a:t>01/04/2017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05F7-63E9-4A39-90F6-7DA0FCAEB73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66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9269286" y="-4762202"/>
            <a:ext cx="1542868" cy="125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85" dirty="0"/>
              <a:t>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4563889" y="466702"/>
            <a:ext cx="4777249" cy="934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5015" indent="-1445015">
              <a:buFont typeface="+mj-lt"/>
              <a:buAutoNum type="arabicPeriod"/>
            </a:pPr>
            <a:r>
              <a:rPr lang="pt-PT" sz="1200" dirty="0" err="1"/>
              <a:t>cria_votacao</a:t>
            </a:r>
            <a:r>
              <a:rPr lang="pt-PT" sz="1200" dirty="0"/>
              <a:t>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</a:t>
            </a:r>
            <a:r>
              <a:rPr lang="pt-PT" sz="1200" dirty="0" err="1"/>
              <a:t>Votacao</a:t>
            </a:r>
            <a:r>
              <a:rPr lang="pt-PT" sz="1200" dirty="0"/>
              <a:t> criada”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adicionar </a:t>
            </a:r>
            <a:r>
              <a:rPr lang="pt-PT" sz="1200" dirty="0" err="1"/>
              <a:t>candidatoA</a:t>
            </a:r>
            <a:r>
              <a:rPr lang="pt-PT" sz="1200" dirty="0"/>
              <a:t>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“Candidato </a:t>
            </a:r>
            <a:r>
              <a:rPr lang="pt-PT" sz="1200" dirty="0" err="1"/>
              <a:t>candidatoA</a:t>
            </a:r>
            <a:r>
              <a:rPr lang="pt-PT" sz="1200" dirty="0"/>
              <a:t> adicionado a </a:t>
            </a:r>
            <a:r>
              <a:rPr lang="pt-PT" sz="1200" dirty="0" err="1"/>
              <a:t>votacao</a:t>
            </a:r>
            <a:r>
              <a:rPr lang="pt-PT" sz="1200" dirty="0"/>
              <a:t> eleicao1”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adicionar </a:t>
            </a:r>
            <a:r>
              <a:rPr lang="pt-PT" sz="1200" dirty="0" err="1"/>
              <a:t>candidatoB</a:t>
            </a:r>
            <a:r>
              <a:rPr lang="pt-PT" sz="1200" dirty="0"/>
              <a:t>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“Candidato </a:t>
            </a:r>
            <a:r>
              <a:rPr lang="pt-PT" sz="1200" dirty="0" err="1"/>
              <a:t>candidatoB</a:t>
            </a:r>
            <a:r>
              <a:rPr lang="pt-PT" sz="1200" dirty="0"/>
              <a:t> adicionado a </a:t>
            </a:r>
            <a:r>
              <a:rPr lang="pt-PT" sz="1200" dirty="0" err="1"/>
              <a:t>votacao</a:t>
            </a:r>
            <a:r>
              <a:rPr lang="pt-PT" sz="1200" dirty="0"/>
              <a:t> eleicao1”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abre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“eleicao1 iniciada”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 err="1"/>
              <a:t>info</a:t>
            </a:r>
            <a:r>
              <a:rPr lang="pt-PT" sz="1200" dirty="0"/>
              <a:t>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“eleicao1 aberta”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voto eleicao1 &lt;cc1&gt; </a:t>
            </a:r>
            <a:r>
              <a:rPr lang="pt-PT" sz="1200" dirty="0" err="1"/>
              <a:t>candidatoA</a:t>
            </a:r>
            <a:r>
              <a:rPr lang="pt-PT" sz="1200" dirty="0"/>
              <a:t> 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“voto contabilizado”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voto eleicao1 &lt;cc1&gt; </a:t>
            </a:r>
            <a:r>
              <a:rPr lang="pt-PT" sz="1200" dirty="0" err="1"/>
              <a:t>candidatoB</a:t>
            </a:r>
            <a:endParaRPr lang="pt-PT" sz="1200" dirty="0"/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“voto invalido”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fecha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“eleicao1 fechada” 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resultado eleicao1</a:t>
            </a:r>
          </a:p>
          <a:p>
            <a:pPr marL="1445015" indent="-1445015">
              <a:buFont typeface="+mj-lt"/>
              <a:buAutoNum type="arabicPeriod"/>
            </a:pPr>
            <a:r>
              <a:rPr lang="pt-PT" sz="1200" dirty="0"/>
              <a:t>&lt;lista de resultados&gt;</a:t>
            </a:r>
          </a:p>
          <a:p>
            <a:pPr marL="1445015" indent="-1445015">
              <a:buFont typeface="+mj-lt"/>
              <a:buAutoNum type="arabicPeriod"/>
            </a:pPr>
            <a:endParaRPr lang="pt-PT" sz="1200" dirty="0"/>
          </a:p>
          <a:p>
            <a:pPr marL="1445015" indent="-1445015">
              <a:buFont typeface="+mj-lt"/>
              <a:buAutoNum type="arabicPeriod"/>
            </a:pPr>
            <a:endParaRPr lang="pt-PT" sz="1200" dirty="0"/>
          </a:p>
          <a:p>
            <a:pPr marL="1445015" indent="-1445015">
              <a:buFont typeface="+mj-lt"/>
              <a:buAutoNum type="arabicPeriod"/>
            </a:pPr>
            <a:endParaRPr lang="pt-PT" sz="6741" dirty="0"/>
          </a:p>
          <a:p>
            <a:pPr marL="1445015" indent="-1445015">
              <a:buFont typeface="+mj-lt"/>
              <a:buAutoNum type="arabicPeriod"/>
            </a:pPr>
            <a:endParaRPr lang="pt-PT" sz="6741" dirty="0"/>
          </a:p>
          <a:p>
            <a:pPr marL="1445015" indent="-1445015">
              <a:buFont typeface="+mj-lt"/>
              <a:buAutoNum type="arabicPeriod"/>
            </a:pPr>
            <a:endParaRPr lang="pt-PT" sz="6741" dirty="0"/>
          </a:p>
          <a:p>
            <a:pPr marL="1445015" indent="-1445015">
              <a:buFont typeface="+mj-lt"/>
              <a:buAutoNum type="arabicPeriod"/>
            </a:pPr>
            <a:endParaRPr lang="pt-PT" sz="6741" dirty="0"/>
          </a:p>
          <a:p>
            <a:pPr marL="1445015" indent="-1445015">
              <a:buFont typeface="+mj-lt"/>
              <a:buAutoNum type="arabicPeriod"/>
            </a:pPr>
            <a:endParaRPr lang="pt-PT" sz="6741" dirty="0"/>
          </a:p>
        </p:txBody>
      </p:sp>
      <p:grpSp>
        <p:nvGrpSpPr>
          <p:cNvPr id="105" name="Grupo 104"/>
          <p:cNvGrpSpPr/>
          <p:nvPr/>
        </p:nvGrpSpPr>
        <p:grpSpPr>
          <a:xfrm>
            <a:off x="527050" y="212222"/>
            <a:ext cx="6110478" cy="9065790"/>
            <a:chOff x="527050" y="212222"/>
            <a:chExt cx="6110478" cy="9065790"/>
          </a:xfrm>
        </p:grpSpPr>
        <p:cxnSp>
          <p:nvCxnSpPr>
            <p:cNvPr id="87" name="Conexão reta 86"/>
            <p:cNvCxnSpPr/>
            <p:nvPr/>
          </p:nvCxnSpPr>
          <p:spPr>
            <a:xfrm flipH="1">
              <a:off x="884138" y="1413237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Conexão reta 87"/>
            <p:cNvCxnSpPr/>
            <p:nvPr/>
          </p:nvCxnSpPr>
          <p:spPr>
            <a:xfrm flipH="1">
              <a:off x="884138" y="1881594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Conexão reta 88"/>
            <p:cNvCxnSpPr/>
            <p:nvPr/>
          </p:nvCxnSpPr>
          <p:spPr>
            <a:xfrm flipH="1">
              <a:off x="884138" y="2349951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xão reta 89"/>
            <p:cNvCxnSpPr/>
            <p:nvPr/>
          </p:nvCxnSpPr>
          <p:spPr>
            <a:xfrm flipH="1">
              <a:off x="884138" y="2814498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Conexão reta 90"/>
            <p:cNvCxnSpPr/>
            <p:nvPr/>
          </p:nvCxnSpPr>
          <p:spPr>
            <a:xfrm flipH="1">
              <a:off x="884138" y="3279045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Conexão reta 91"/>
            <p:cNvCxnSpPr/>
            <p:nvPr/>
          </p:nvCxnSpPr>
          <p:spPr>
            <a:xfrm flipH="1">
              <a:off x="884138" y="3755022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Conexão reta 92"/>
            <p:cNvCxnSpPr/>
            <p:nvPr/>
          </p:nvCxnSpPr>
          <p:spPr>
            <a:xfrm flipH="1">
              <a:off x="884138" y="4227189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Conexão reta 93"/>
            <p:cNvCxnSpPr/>
            <p:nvPr/>
          </p:nvCxnSpPr>
          <p:spPr>
            <a:xfrm flipH="1">
              <a:off x="884138" y="4687926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Conexão reta 94"/>
            <p:cNvCxnSpPr/>
            <p:nvPr/>
          </p:nvCxnSpPr>
          <p:spPr>
            <a:xfrm flipH="1">
              <a:off x="884138" y="5152473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Conexão reta 95"/>
            <p:cNvCxnSpPr/>
            <p:nvPr/>
          </p:nvCxnSpPr>
          <p:spPr>
            <a:xfrm flipH="1">
              <a:off x="884138" y="5624640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Conexão reta 96"/>
            <p:cNvCxnSpPr/>
            <p:nvPr/>
          </p:nvCxnSpPr>
          <p:spPr>
            <a:xfrm flipH="1">
              <a:off x="884138" y="6089187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>
            <a:xfrm flipH="1">
              <a:off x="884138" y="6561354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>
            <a:xfrm flipH="1">
              <a:off x="884138" y="7025901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>
            <a:xfrm flipH="1">
              <a:off x="884138" y="7509498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>
            <a:xfrm flipH="1">
              <a:off x="884138" y="7981665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>
            <a:xfrm flipH="1">
              <a:off x="884138" y="8438592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>
            <a:xfrm flipH="1">
              <a:off x="884138" y="8906955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Conexão reta 85"/>
            <p:cNvCxnSpPr/>
            <p:nvPr/>
          </p:nvCxnSpPr>
          <p:spPr>
            <a:xfrm flipH="1">
              <a:off x="884138" y="944880"/>
              <a:ext cx="3953510" cy="129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5810827" y="362162"/>
              <a:ext cx="321273" cy="891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327" tIns="192664" rIns="385327" bIns="1926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585" dirty="0"/>
            </a:p>
          </p:txBody>
        </p:sp>
        <p:cxnSp>
          <p:nvCxnSpPr>
            <p:cNvPr id="23" name="Conexão reta unidirecional 22"/>
            <p:cNvCxnSpPr>
              <a:cxnSpLocks/>
            </p:cNvCxnSpPr>
            <p:nvPr/>
          </p:nvCxnSpPr>
          <p:spPr>
            <a:xfrm>
              <a:off x="4663919" y="944880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Retângulo 45"/>
            <p:cNvSpPr/>
            <p:nvPr/>
          </p:nvSpPr>
          <p:spPr>
            <a:xfrm>
              <a:off x="5344071" y="212222"/>
              <a:ext cx="1293457" cy="5144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421364" y="300181"/>
              <a:ext cx="11388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SERVIDOR</a:t>
              </a:r>
              <a:endParaRPr lang="pt-PT" sz="7585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84476" y="360812"/>
              <a:ext cx="179665" cy="891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327" tIns="192664" rIns="385327" bIns="1926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585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92807" y="360812"/>
              <a:ext cx="179665" cy="891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327" tIns="192664" rIns="385327" bIns="1926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585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76146" y="360812"/>
              <a:ext cx="179665" cy="891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327" tIns="192664" rIns="385327" bIns="1926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585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4757" y="300258"/>
              <a:ext cx="1062442" cy="3384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ELEITOR</a:t>
              </a:r>
              <a:endParaRPr lang="pt-PT" sz="674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78754" y="300181"/>
              <a:ext cx="1207769" cy="338554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MANAGER</a:t>
              </a:r>
              <a:endParaRPr lang="pt-PT" sz="6741" dirty="0"/>
            </a:p>
          </p:txBody>
        </p:sp>
        <p:cxnSp>
          <p:nvCxnSpPr>
            <p:cNvPr id="25" name="Conexão reta unidirecional 24"/>
            <p:cNvCxnSpPr>
              <a:cxnSpLocks/>
            </p:cNvCxnSpPr>
            <p:nvPr/>
          </p:nvCxnSpPr>
          <p:spPr>
            <a:xfrm flipH="1">
              <a:off x="4663919" y="1414033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exão reta unidirecional 25"/>
            <p:cNvCxnSpPr>
              <a:cxnSpLocks/>
            </p:cNvCxnSpPr>
            <p:nvPr/>
          </p:nvCxnSpPr>
          <p:spPr>
            <a:xfrm>
              <a:off x="2894705" y="1883186"/>
              <a:ext cx="3097156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exão reta unidirecional 27"/>
            <p:cNvCxnSpPr>
              <a:cxnSpLocks/>
            </p:cNvCxnSpPr>
            <p:nvPr/>
          </p:nvCxnSpPr>
          <p:spPr>
            <a:xfrm flipH="1">
              <a:off x="2894705" y="2352339"/>
              <a:ext cx="3097156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exão reta unidirecional 28"/>
            <p:cNvCxnSpPr>
              <a:cxnSpLocks/>
            </p:cNvCxnSpPr>
            <p:nvPr/>
          </p:nvCxnSpPr>
          <p:spPr>
            <a:xfrm>
              <a:off x="2894705" y="2821492"/>
              <a:ext cx="3097156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xão reta unidirecional 29"/>
            <p:cNvCxnSpPr>
              <a:cxnSpLocks/>
            </p:cNvCxnSpPr>
            <p:nvPr/>
          </p:nvCxnSpPr>
          <p:spPr>
            <a:xfrm flipH="1">
              <a:off x="2894705" y="3290645"/>
              <a:ext cx="3097156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onexão reta unidirecional 30"/>
            <p:cNvCxnSpPr>
              <a:cxnSpLocks/>
            </p:cNvCxnSpPr>
            <p:nvPr/>
          </p:nvCxnSpPr>
          <p:spPr>
            <a:xfrm>
              <a:off x="4663919" y="3759798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exão reta unidirecional 31"/>
            <p:cNvCxnSpPr>
              <a:cxnSpLocks/>
            </p:cNvCxnSpPr>
            <p:nvPr/>
          </p:nvCxnSpPr>
          <p:spPr>
            <a:xfrm flipH="1">
              <a:off x="4663919" y="4228951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onexão reta unidirecional 34"/>
            <p:cNvCxnSpPr>
              <a:cxnSpLocks/>
            </p:cNvCxnSpPr>
            <p:nvPr/>
          </p:nvCxnSpPr>
          <p:spPr>
            <a:xfrm>
              <a:off x="1186376" y="4698104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exão reta unidirecional 36"/>
            <p:cNvCxnSpPr>
              <a:cxnSpLocks/>
            </p:cNvCxnSpPr>
            <p:nvPr/>
          </p:nvCxnSpPr>
          <p:spPr>
            <a:xfrm flipH="1" flipV="1">
              <a:off x="1186376" y="5167257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exão reta unidirecional 37"/>
            <p:cNvCxnSpPr>
              <a:cxnSpLocks/>
            </p:cNvCxnSpPr>
            <p:nvPr/>
          </p:nvCxnSpPr>
          <p:spPr>
            <a:xfrm>
              <a:off x="1186376" y="5636410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Conexão reta unidirecional 38"/>
            <p:cNvCxnSpPr>
              <a:cxnSpLocks/>
            </p:cNvCxnSpPr>
            <p:nvPr/>
          </p:nvCxnSpPr>
          <p:spPr>
            <a:xfrm flipH="1" flipV="1">
              <a:off x="1186376" y="6105563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xão reta unidirecional 39"/>
            <p:cNvCxnSpPr>
              <a:cxnSpLocks/>
            </p:cNvCxnSpPr>
            <p:nvPr/>
          </p:nvCxnSpPr>
          <p:spPr>
            <a:xfrm>
              <a:off x="1186376" y="6574716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Conexão reta unidirecional 40"/>
            <p:cNvCxnSpPr>
              <a:cxnSpLocks/>
            </p:cNvCxnSpPr>
            <p:nvPr/>
          </p:nvCxnSpPr>
          <p:spPr>
            <a:xfrm flipH="1" flipV="1">
              <a:off x="1186376" y="7043869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xão reta unidirecional 41"/>
            <p:cNvCxnSpPr>
              <a:cxnSpLocks/>
            </p:cNvCxnSpPr>
            <p:nvPr/>
          </p:nvCxnSpPr>
          <p:spPr>
            <a:xfrm>
              <a:off x="4663919" y="7513022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exão reta unidirecional 42"/>
            <p:cNvCxnSpPr>
              <a:cxnSpLocks/>
            </p:cNvCxnSpPr>
            <p:nvPr/>
          </p:nvCxnSpPr>
          <p:spPr>
            <a:xfrm flipH="1">
              <a:off x="4663919" y="7982175"/>
              <a:ext cx="1327942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Conexão reta unidirecional 43"/>
            <p:cNvCxnSpPr>
              <a:cxnSpLocks/>
            </p:cNvCxnSpPr>
            <p:nvPr/>
          </p:nvCxnSpPr>
          <p:spPr>
            <a:xfrm>
              <a:off x="1186376" y="8451328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exão reta unidirecional 44"/>
            <p:cNvCxnSpPr>
              <a:cxnSpLocks/>
            </p:cNvCxnSpPr>
            <p:nvPr/>
          </p:nvCxnSpPr>
          <p:spPr>
            <a:xfrm flipH="1" flipV="1">
              <a:off x="1186376" y="8920480"/>
              <a:ext cx="4805485" cy="0"/>
            </a:xfrm>
            <a:prstGeom prst="straightConnector1">
              <a:avLst/>
            </a:prstGeom>
            <a:ln w="76200" cap="rnd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527050" y="773117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527050" y="1241511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2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27050" y="1709905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527050" y="2178299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4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527050" y="2646693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27050" y="3115087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6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27050" y="3583481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7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27050" y="4051875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8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27050" y="4520269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9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27050" y="4988663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27050" y="5457057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11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527050" y="5925451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12</a:t>
              </a: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527050" y="6393845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13</a:t>
              </a: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27050" y="6862239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14</a:t>
              </a: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527050" y="7330633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15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27050" y="7799027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16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27050" y="8267421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17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27050" y="8735814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18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2259914" y="300258"/>
              <a:ext cx="1221160" cy="3384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COMISSÃO</a:t>
              </a:r>
            </a:p>
            <a:p>
              <a:pPr algn="ctr"/>
              <a:endParaRPr lang="pt-PT" sz="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042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98</Words>
  <Application>Microsoft Office PowerPoint</Application>
  <PresentationFormat>Papel A4 (210x297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Miguel Macara</dc:creator>
  <cp:lastModifiedBy>Nuno Miguel Macara</cp:lastModifiedBy>
  <cp:revision>7</cp:revision>
  <dcterms:created xsi:type="dcterms:W3CDTF">2017-04-01T22:25:16Z</dcterms:created>
  <dcterms:modified xsi:type="dcterms:W3CDTF">2017-04-01T23:59:14Z</dcterms:modified>
</cp:coreProperties>
</file>