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Data%20Science\Mongolian%20Data%20Stories\Github%20Repository\Meat%20Prices\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Data%20Science\Mongolian%20Data%20Stories\Github%20Repository\Meat%20Prices\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Data%20Science\Mongolian%20Data%20Stories\Github%20Repository\Meat%20Prices\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Data%20Science\Mongolian%20Data%20Stories\Github%20Repository\Meat%20Prices\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Data%20Science\Mongolian%20Data%20Stories\Github%20Repository\Meat%20Prices\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Data%20Science\Mongolian%20Data%20Stories\Github%20Repository\Meat%20Prices\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Data%20Science\Mongolian%20Data%20Stories\Github%20Repository\Meat%20Prices\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Data%20Science\Mongolian%20Data%20Stories\Github%20Repository\Meat%20Prices\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Data%20Science\Mongolian%20Data%20Stories\Github%20Repository\Meat%20Prices\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Beef With Bones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'Meat Prices'!$C$1</c:f>
              <c:strCache>
                <c:ptCount val="1"/>
                <c:pt idx="0">
                  <c:v>Beef, with bones, kg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'Meat Prices'!$B$2:$B$100</c:f>
              <c:strCache>
                <c:ptCount val="99"/>
                <c:pt idx="0">
                  <c:v>2011-01</c:v>
                </c:pt>
                <c:pt idx="1">
                  <c:v>2011-02</c:v>
                </c:pt>
                <c:pt idx="2">
                  <c:v>2011-03</c:v>
                </c:pt>
                <c:pt idx="3">
                  <c:v>2011-04</c:v>
                </c:pt>
                <c:pt idx="4">
                  <c:v>2011-05</c:v>
                </c:pt>
                <c:pt idx="5">
                  <c:v>2011-06</c:v>
                </c:pt>
                <c:pt idx="6">
                  <c:v>2011-07</c:v>
                </c:pt>
                <c:pt idx="7">
                  <c:v>2011-08</c:v>
                </c:pt>
                <c:pt idx="8">
                  <c:v>2011-09</c:v>
                </c:pt>
                <c:pt idx="9">
                  <c:v>2011-10</c:v>
                </c:pt>
                <c:pt idx="10">
                  <c:v>2011-11</c:v>
                </c:pt>
                <c:pt idx="11">
                  <c:v>2011-12</c:v>
                </c:pt>
                <c:pt idx="12">
                  <c:v>2012-01</c:v>
                </c:pt>
                <c:pt idx="13">
                  <c:v>2012-02</c:v>
                </c:pt>
                <c:pt idx="14">
                  <c:v>2012-03</c:v>
                </c:pt>
                <c:pt idx="15">
                  <c:v>2012-04</c:v>
                </c:pt>
                <c:pt idx="16">
                  <c:v>2012-05</c:v>
                </c:pt>
                <c:pt idx="17">
                  <c:v>2012-06</c:v>
                </c:pt>
                <c:pt idx="18">
                  <c:v>2012-07</c:v>
                </c:pt>
                <c:pt idx="19">
                  <c:v>2012-08</c:v>
                </c:pt>
                <c:pt idx="20">
                  <c:v>2012-09</c:v>
                </c:pt>
                <c:pt idx="21">
                  <c:v>2012-10</c:v>
                </c:pt>
                <c:pt idx="22">
                  <c:v>2012-11</c:v>
                </c:pt>
                <c:pt idx="23">
                  <c:v>2012-12</c:v>
                </c:pt>
                <c:pt idx="24">
                  <c:v>2013-01</c:v>
                </c:pt>
                <c:pt idx="25">
                  <c:v>2013-02</c:v>
                </c:pt>
                <c:pt idx="26">
                  <c:v>2013-03</c:v>
                </c:pt>
                <c:pt idx="27">
                  <c:v>2013-04</c:v>
                </c:pt>
                <c:pt idx="28">
                  <c:v>2013-05</c:v>
                </c:pt>
                <c:pt idx="29">
                  <c:v>2013-06</c:v>
                </c:pt>
                <c:pt idx="30">
                  <c:v>2013-07</c:v>
                </c:pt>
                <c:pt idx="31">
                  <c:v>2013-08</c:v>
                </c:pt>
                <c:pt idx="32">
                  <c:v>2013-09</c:v>
                </c:pt>
                <c:pt idx="33">
                  <c:v>2013-10</c:v>
                </c:pt>
                <c:pt idx="34">
                  <c:v>2013-11</c:v>
                </c:pt>
                <c:pt idx="35">
                  <c:v>2013-12</c:v>
                </c:pt>
                <c:pt idx="36">
                  <c:v>2014-01</c:v>
                </c:pt>
                <c:pt idx="37">
                  <c:v>2014-02</c:v>
                </c:pt>
                <c:pt idx="38">
                  <c:v>2014-03</c:v>
                </c:pt>
                <c:pt idx="39">
                  <c:v>2014-04</c:v>
                </c:pt>
                <c:pt idx="40">
                  <c:v>2014-05</c:v>
                </c:pt>
                <c:pt idx="41">
                  <c:v>2014-06</c:v>
                </c:pt>
                <c:pt idx="42">
                  <c:v>2014-07</c:v>
                </c:pt>
                <c:pt idx="43">
                  <c:v>2014-08</c:v>
                </c:pt>
                <c:pt idx="44">
                  <c:v>2014-09</c:v>
                </c:pt>
                <c:pt idx="45">
                  <c:v>2014-10</c:v>
                </c:pt>
                <c:pt idx="46">
                  <c:v>2014-11</c:v>
                </c:pt>
                <c:pt idx="47">
                  <c:v>2014-12</c:v>
                </c:pt>
                <c:pt idx="48">
                  <c:v>2015-01</c:v>
                </c:pt>
                <c:pt idx="49">
                  <c:v>2015-02</c:v>
                </c:pt>
                <c:pt idx="50">
                  <c:v>2015-03</c:v>
                </c:pt>
                <c:pt idx="51">
                  <c:v>2015-04</c:v>
                </c:pt>
                <c:pt idx="52">
                  <c:v>2015-05</c:v>
                </c:pt>
                <c:pt idx="53">
                  <c:v>2015-06</c:v>
                </c:pt>
                <c:pt idx="54">
                  <c:v>2015-07</c:v>
                </c:pt>
                <c:pt idx="55">
                  <c:v>2015-08</c:v>
                </c:pt>
                <c:pt idx="56">
                  <c:v>2015-09</c:v>
                </c:pt>
                <c:pt idx="57">
                  <c:v>2015-10</c:v>
                </c:pt>
                <c:pt idx="58">
                  <c:v>2015-11</c:v>
                </c:pt>
                <c:pt idx="59">
                  <c:v>2015-12</c:v>
                </c:pt>
                <c:pt idx="60">
                  <c:v>2016-01</c:v>
                </c:pt>
                <c:pt idx="61">
                  <c:v>2016-02</c:v>
                </c:pt>
                <c:pt idx="62">
                  <c:v>2016-03</c:v>
                </c:pt>
                <c:pt idx="63">
                  <c:v>2016-04</c:v>
                </c:pt>
                <c:pt idx="64">
                  <c:v>2016-05</c:v>
                </c:pt>
                <c:pt idx="65">
                  <c:v>2016-06</c:v>
                </c:pt>
                <c:pt idx="66">
                  <c:v>2016-07</c:v>
                </c:pt>
                <c:pt idx="67">
                  <c:v>2016-08</c:v>
                </c:pt>
                <c:pt idx="68">
                  <c:v>2016-09</c:v>
                </c:pt>
                <c:pt idx="69">
                  <c:v>2016-10</c:v>
                </c:pt>
                <c:pt idx="70">
                  <c:v>2016-11</c:v>
                </c:pt>
                <c:pt idx="71">
                  <c:v>2016-12</c:v>
                </c:pt>
                <c:pt idx="72">
                  <c:v>2017-01</c:v>
                </c:pt>
                <c:pt idx="73">
                  <c:v>2017-02</c:v>
                </c:pt>
                <c:pt idx="74">
                  <c:v>2017-03</c:v>
                </c:pt>
                <c:pt idx="75">
                  <c:v>2017-04</c:v>
                </c:pt>
                <c:pt idx="76">
                  <c:v>2017-05</c:v>
                </c:pt>
                <c:pt idx="77">
                  <c:v>2017-06</c:v>
                </c:pt>
                <c:pt idx="78">
                  <c:v>2017-07</c:v>
                </c:pt>
                <c:pt idx="79">
                  <c:v>2017-08</c:v>
                </c:pt>
                <c:pt idx="80">
                  <c:v>2017-09</c:v>
                </c:pt>
                <c:pt idx="81">
                  <c:v>2017-10</c:v>
                </c:pt>
                <c:pt idx="82">
                  <c:v>2017-11</c:v>
                </c:pt>
                <c:pt idx="83">
                  <c:v>2017-12</c:v>
                </c:pt>
                <c:pt idx="84">
                  <c:v>2018-01</c:v>
                </c:pt>
                <c:pt idx="85">
                  <c:v>2018-02</c:v>
                </c:pt>
                <c:pt idx="86">
                  <c:v>2018-03</c:v>
                </c:pt>
                <c:pt idx="87">
                  <c:v>2018-04</c:v>
                </c:pt>
                <c:pt idx="88">
                  <c:v>2018-05</c:v>
                </c:pt>
                <c:pt idx="89">
                  <c:v>2018-06</c:v>
                </c:pt>
                <c:pt idx="90">
                  <c:v>2018-07</c:v>
                </c:pt>
                <c:pt idx="91">
                  <c:v>2018-08</c:v>
                </c:pt>
                <c:pt idx="92">
                  <c:v>2018-09</c:v>
                </c:pt>
                <c:pt idx="93">
                  <c:v>2018-10</c:v>
                </c:pt>
                <c:pt idx="94">
                  <c:v>2018-11</c:v>
                </c:pt>
                <c:pt idx="95">
                  <c:v>2018-12</c:v>
                </c:pt>
                <c:pt idx="96">
                  <c:v>2019-01</c:v>
                </c:pt>
                <c:pt idx="97">
                  <c:v>2019-02</c:v>
                </c:pt>
                <c:pt idx="98">
                  <c:v>2019-03</c:v>
                </c:pt>
              </c:strCache>
            </c:strRef>
          </c:cat>
          <c:val>
            <c:numRef>
              <c:f>'Meat Prices'!$C$2:$C$100</c:f>
              <c:numCache>
                <c:formatCode>#,##0</c:formatCode>
                <c:ptCount val="99"/>
                <c:pt idx="0">
                  <c:v>4800</c:v>
                </c:pt>
                <c:pt idx="1">
                  <c:v>4800</c:v>
                </c:pt>
                <c:pt idx="2">
                  <c:v>4405</c:v>
                </c:pt>
                <c:pt idx="3">
                  <c:v>4235</c:v>
                </c:pt>
                <c:pt idx="4">
                  <c:v>4665</c:v>
                </c:pt>
                <c:pt idx="5">
                  <c:v>4785</c:v>
                </c:pt>
                <c:pt idx="6">
                  <c:v>4915</c:v>
                </c:pt>
                <c:pt idx="7">
                  <c:v>4750</c:v>
                </c:pt>
                <c:pt idx="8">
                  <c:v>4760</c:v>
                </c:pt>
                <c:pt idx="9">
                  <c:v>4670</c:v>
                </c:pt>
                <c:pt idx="10">
                  <c:v>4695</c:v>
                </c:pt>
                <c:pt idx="11">
                  <c:v>4850</c:v>
                </c:pt>
                <c:pt idx="12">
                  <c:v>5430</c:v>
                </c:pt>
                <c:pt idx="13">
                  <c:v>6650</c:v>
                </c:pt>
                <c:pt idx="14">
                  <c:v>7365</c:v>
                </c:pt>
                <c:pt idx="15">
                  <c:v>7630</c:v>
                </c:pt>
                <c:pt idx="16">
                  <c:v>7750</c:v>
                </c:pt>
                <c:pt idx="17">
                  <c:v>8180</c:v>
                </c:pt>
                <c:pt idx="18">
                  <c:v>8070</c:v>
                </c:pt>
                <c:pt idx="19">
                  <c:v>7850</c:v>
                </c:pt>
                <c:pt idx="20">
                  <c:v>7395</c:v>
                </c:pt>
                <c:pt idx="21">
                  <c:v>7020</c:v>
                </c:pt>
                <c:pt idx="22">
                  <c:v>6980</c:v>
                </c:pt>
                <c:pt idx="23">
                  <c:v>7170</c:v>
                </c:pt>
                <c:pt idx="24">
                  <c:v>7337</c:v>
                </c:pt>
                <c:pt idx="25">
                  <c:v>8025</c:v>
                </c:pt>
                <c:pt idx="26">
                  <c:v>7895</c:v>
                </c:pt>
                <c:pt idx="27">
                  <c:v>8330</c:v>
                </c:pt>
                <c:pt idx="28">
                  <c:v>8380</c:v>
                </c:pt>
                <c:pt idx="29">
                  <c:v>8270</c:v>
                </c:pt>
                <c:pt idx="30">
                  <c:v>8230</c:v>
                </c:pt>
                <c:pt idx="31">
                  <c:v>7710</c:v>
                </c:pt>
                <c:pt idx="32">
                  <c:v>7825</c:v>
                </c:pt>
                <c:pt idx="33">
                  <c:v>7250</c:v>
                </c:pt>
                <c:pt idx="34">
                  <c:v>7116</c:v>
                </c:pt>
                <c:pt idx="35">
                  <c:v>7280</c:v>
                </c:pt>
                <c:pt idx="36">
                  <c:v>7980</c:v>
                </c:pt>
                <c:pt idx="37">
                  <c:v>8350</c:v>
                </c:pt>
                <c:pt idx="38">
                  <c:v>8440</c:v>
                </c:pt>
                <c:pt idx="39">
                  <c:v>8370</c:v>
                </c:pt>
                <c:pt idx="40">
                  <c:v>8685</c:v>
                </c:pt>
                <c:pt idx="41">
                  <c:v>8730</c:v>
                </c:pt>
                <c:pt idx="42">
                  <c:v>7810</c:v>
                </c:pt>
                <c:pt idx="43" formatCode="#,##0.00">
                  <c:v>7591.25</c:v>
                </c:pt>
                <c:pt idx="44">
                  <c:v>7633</c:v>
                </c:pt>
                <c:pt idx="45">
                  <c:v>7550</c:v>
                </c:pt>
                <c:pt idx="46">
                  <c:v>7490</c:v>
                </c:pt>
                <c:pt idx="47">
                  <c:v>7465</c:v>
                </c:pt>
                <c:pt idx="48">
                  <c:v>8090</c:v>
                </c:pt>
                <c:pt idx="49">
                  <c:v>8132</c:v>
                </c:pt>
                <c:pt idx="50">
                  <c:v>8236</c:v>
                </c:pt>
                <c:pt idx="51">
                  <c:v>8514</c:v>
                </c:pt>
                <c:pt idx="52">
                  <c:v>8562</c:v>
                </c:pt>
                <c:pt idx="53">
                  <c:v>8662</c:v>
                </c:pt>
                <c:pt idx="54">
                  <c:v>8476</c:v>
                </c:pt>
                <c:pt idx="55">
                  <c:v>8086</c:v>
                </c:pt>
                <c:pt idx="56">
                  <c:v>7728</c:v>
                </c:pt>
                <c:pt idx="57">
                  <c:v>6890</c:v>
                </c:pt>
                <c:pt idx="58">
                  <c:v>6524</c:v>
                </c:pt>
                <c:pt idx="59">
                  <c:v>6389</c:v>
                </c:pt>
                <c:pt idx="60">
                  <c:v>6625</c:v>
                </c:pt>
                <c:pt idx="61">
                  <c:v>7222</c:v>
                </c:pt>
                <c:pt idx="62">
                  <c:v>7396</c:v>
                </c:pt>
                <c:pt idx="63">
                  <c:v>8634</c:v>
                </c:pt>
                <c:pt idx="64">
                  <c:v>8768</c:v>
                </c:pt>
                <c:pt idx="65">
                  <c:v>8439</c:v>
                </c:pt>
                <c:pt idx="66">
                  <c:v>7869</c:v>
                </c:pt>
                <c:pt idx="67">
                  <c:v>7321</c:v>
                </c:pt>
                <c:pt idx="68">
                  <c:v>6662</c:v>
                </c:pt>
                <c:pt idx="69">
                  <c:v>5881</c:v>
                </c:pt>
                <c:pt idx="70">
                  <c:v>5862</c:v>
                </c:pt>
                <c:pt idx="71">
                  <c:v>6063</c:v>
                </c:pt>
                <c:pt idx="72">
                  <c:v>6775</c:v>
                </c:pt>
                <c:pt idx="73">
                  <c:v>7399</c:v>
                </c:pt>
                <c:pt idx="74">
                  <c:v>7779</c:v>
                </c:pt>
                <c:pt idx="75">
                  <c:v>7986</c:v>
                </c:pt>
                <c:pt idx="76">
                  <c:v>8229</c:v>
                </c:pt>
                <c:pt idx="77">
                  <c:v>7901</c:v>
                </c:pt>
                <c:pt idx="78">
                  <c:v>7835</c:v>
                </c:pt>
                <c:pt idx="79">
                  <c:v>7373</c:v>
                </c:pt>
                <c:pt idx="80">
                  <c:v>7251</c:v>
                </c:pt>
                <c:pt idx="81">
                  <c:v>6946</c:v>
                </c:pt>
                <c:pt idx="82">
                  <c:v>6708</c:v>
                </c:pt>
                <c:pt idx="83">
                  <c:v>6504</c:v>
                </c:pt>
                <c:pt idx="84">
                  <c:v>6610</c:v>
                </c:pt>
                <c:pt idx="85">
                  <c:v>7111</c:v>
                </c:pt>
                <c:pt idx="86">
                  <c:v>7729</c:v>
                </c:pt>
                <c:pt idx="87">
                  <c:v>8361</c:v>
                </c:pt>
                <c:pt idx="88">
                  <c:v>8463</c:v>
                </c:pt>
                <c:pt idx="89">
                  <c:v>8733</c:v>
                </c:pt>
                <c:pt idx="90">
                  <c:v>9082</c:v>
                </c:pt>
                <c:pt idx="91">
                  <c:v>8218</c:v>
                </c:pt>
                <c:pt idx="92">
                  <c:v>7781</c:v>
                </c:pt>
                <c:pt idx="93">
                  <c:v>7844</c:v>
                </c:pt>
                <c:pt idx="94">
                  <c:v>8002</c:v>
                </c:pt>
                <c:pt idx="95" formatCode="#,##0.00">
                  <c:v>8300.4</c:v>
                </c:pt>
                <c:pt idx="96" formatCode="#,##0.00">
                  <c:v>8854.9</c:v>
                </c:pt>
                <c:pt idx="97" formatCode="#,##0.00">
                  <c:v>8900.7000000000007</c:v>
                </c:pt>
                <c:pt idx="98">
                  <c:v>9376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97-455D-9AE5-7B12614F5AC6}"/>
            </c:ext>
          </c:extLst>
        </c:ser>
        <c:ser>
          <c:idx val="1"/>
          <c:order val="1"/>
          <c:tx>
            <c:strRef>
              <c:f>'Meat Prices'!$L$1</c:f>
              <c:strCache>
                <c:ptCount val="1"/>
                <c:pt idx="0">
                  <c:v>Beef with bones adj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'Meat Prices'!$B$2:$B$100</c:f>
              <c:strCache>
                <c:ptCount val="99"/>
                <c:pt idx="0">
                  <c:v>2011-01</c:v>
                </c:pt>
                <c:pt idx="1">
                  <c:v>2011-02</c:v>
                </c:pt>
                <c:pt idx="2">
                  <c:v>2011-03</c:v>
                </c:pt>
                <c:pt idx="3">
                  <c:v>2011-04</c:v>
                </c:pt>
                <c:pt idx="4">
                  <c:v>2011-05</c:v>
                </c:pt>
                <c:pt idx="5">
                  <c:v>2011-06</c:v>
                </c:pt>
                <c:pt idx="6">
                  <c:v>2011-07</c:v>
                </c:pt>
                <c:pt idx="7">
                  <c:v>2011-08</c:v>
                </c:pt>
                <c:pt idx="8">
                  <c:v>2011-09</c:v>
                </c:pt>
                <c:pt idx="9">
                  <c:v>2011-10</c:v>
                </c:pt>
                <c:pt idx="10">
                  <c:v>2011-11</c:v>
                </c:pt>
                <c:pt idx="11">
                  <c:v>2011-12</c:v>
                </c:pt>
                <c:pt idx="12">
                  <c:v>2012-01</c:v>
                </c:pt>
                <c:pt idx="13">
                  <c:v>2012-02</c:v>
                </c:pt>
                <c:pt idx="14">
                  <c:v>2012-03</c:v>
                </c:pt>
                <c:pt idx="15">
                  <c:v>2012-04</c:v>
                </c:pt>
                <c:pt idx="16">
                  <c:v>2012-05</c:v>
                </c:pt>
                <c:pt idx="17">
                  <c:v>2012-06</c:v>
                </c:pt>
                <c:pt idx="18">
                  <c:v>2012-07</c:v>
                </c:pt>
                <c:pt idx="19">
                  <c:v>2012-08</c:v>
                </c:pt>
                <c:pt idx="20">
                  <c:v>2012-09</c:v>
                </c:pt>
                <c:pt idx="21">
                  <c:v>2012-10</c:v>
                </c:pt>
                <c:pt idx="22">
                  <c:v>2012-11</c:v>
                </c:pt>
                <c:pt idx="23">
                  <c:v>2012-12</c:v>
                </c:pt>
                <c:pt idx="24">
                  <c:v>2013-01</c:v>
                </c:pt>
                <c:pt idx="25">
                  <c:v>2013-02</c:v>
                </c:pt>
                <c:pt idx="26">
                  <c:v>2013-03</c:v>
                </c:pt>
                <c:pt idx="27">
                  <c:v>2013-04</c:v>
                </c:pt>
                <c:pt idx="28">
                  <c:v>2013-05</c:v>
                </c:pt>
                <c:pt idx="29">
                  <c:v>2013-06</c:v>
                </c:pt>
                <c:pt idx="30">
                  <c:v>2013-07</c:v>
                </c:pt>
                <c:pt idx="31">
                  <c:v>2013-08</c:v>
                </c:pt>
                <c:pt idx="32">
                  <c:v>2013-09</c:v>
                </c:pt>
                <c:pt idx="33">
                  <c:v>2013-10</c:v>
                </c:pt>
                <c:pt idx="34">
                  <c:v>2013-11</c:v>
                </c:pt>
                <c:pt idx="35">
                  <c:v>2013-12</c:v>
                </c:pt>
                <c:pt idx="36">
                  <c:v>2014-01</c:v>
                </c:pt>
                <c:pt idx="37">
                  <c:v>2014-02</c:v>
                </c:pt>
                <c:pt idx="38">
                  <c:v>2014-03</c:v>
                </c:pt>
                <c:pt idx="39">
                  <c:v>2014-04</c:v>
                </c:pt>
                <c:pt idx="40">
                  <c:v>2014-05</c:v>
                </c:pt>
                <c:pt idx="41">
                  <c:v>2014-06</c:v>
                </c:pt>
                <c:pt idx="42">
                  <c:v>2014-07</c:v>
                </c:pt>
                <c:pt idx="43">
                  <c:v>2014-08</c:v>
                </c:pt>
                <c:pt idx="44">
                  <c:v>2014-09</c:v>
                </c:pt>
                <c:pt idx="45">
                  <c:v>2014-10</c:v>
                </c:pt>
                <c:pt idx="46">
                  <c:v>2014-11</c:v>
                </c:pt>
                <c:pt idx="47">
                  <c:v>2014-12</c:v>
                </c:pt>
                <c:pt idx="48">
                  <c:v>2015-01</c:v>
                </c:pt>
                <c:pt idx="49">
                  <c:v>2015-02</c:v>
                </c:pt>
                <c:pt idx="50">
                  <c:v>2015-03</c:v>
                </c:pt>
                <c:pt idx="51">
                  <c:v>2015-04</c:v>
                </c:pt>
                <c:pt idx="52">
                  <c:v>2015-05</c:v>
                </c:pt>
                <c:pt idx="53">
                  <c:v>2015-06</c:v>
                </c:pt>
                <c:pt idx="54">
                  <c:v>2015-07</c:v>
                </c:pt>
                <c:pt idx="55">
                  <c:v>2015-08</c:v>
                </c:pt>
                <c:pt idx="56">
                  <c:v>2015-09</c:v>
                </c:pt>
                <c:pt idx="57">
                  <c:v>2015-10</c:v>
                </c:pt>
                <c:pt idx="58">
                  <c:v>2015-11</c:v>
                </c:pt>
                <c:pt idx="59">
                  <c:v>2015-12</c:v>
                </c:pt>
                <c:pt idx="60">
                  <c:v>2016-01</c:v>
                </c:pt>
                <c:pt idx="61">
                  <c:v>2016-02</c:v>
                </c:pt>
                <c:pt idx="62">
                  <c:v>2016-03</c:v>
                </c:pt>
                <c:pt idx="63">
                  <c:v>2016-04</c:v>
                </c:pt>
                <c:pt idx="64">
                  <c:v>2016-05</c:v>
                </c:pt>
                <c:pt idx="65">
                  <c:v>2016-06</c:v>
                </c:pt>
                <c:pt idx="66">
                  <c:v>2016-07</c:v>
                </c:pt>
                <c:pt idx="67">
                  <c:v>2016-08</c:v>
                </c:pt>
                <c:pt idx="68">
                  <c:v>2016-09</c:v>
                </c:pt>
                <c:pt idx="69">
                  <c:v>2016-10</c:v>
                </c:pt>
                <c:pt idx="70">
                  <c:v>2016-11</c:v>
                </c:pt>
                <c:pt idx="71">
                  <c:v>2016-12</c:v>
                </c:pt>
                <c:pt idx="72">
                  <c:v>2017-01</c:v>
                </c:pt>
                <c:pt idx="73">
                  <c:v>2017-02</c:v>
                </c:pt>
                <c:pt idx="74">
                  <c:v>2017-03</c:v>
                </c:pt>
                <c:pt idx="75">
                  <c:v>2017-04</c:v>
                </c:pt>
                <c:pt idx="76">
                  <c:v>2017-05</c:v>
                </c:pt>
                <c:pt idx="77">
                  <c:v>2017-06</c:v>
                </c:pt>
                <c:pt idx="78">
                  <c:v>2017-07</c:v>
                </c:pt>
                <c:pt idx="79">
                  <c:v>2017-08</c:v>
                </c:pt>
                <c:pt idx="80">
                  <c:v>2017-09</c:v>
                </c:pt>
                <c:pt idx="81">
                  <c:v>2017-10</c:v>
                </c:pt>
                <c:pt idx="82">
                  <c:v>2017-11</c:v>
                </c:pt>
                <c:pt idx="83">
                  <c:v>2017-12</c:v>
                </c:pt>
                <c:pt idx="84">
                  <c:v>2018-01</c:v>
                </c:pt>
                <c:pt idx="85">
                  <c:v>2018-02</c:v>
                </c:pt>
                <c:pt idx="86">
                  <c:v>2018-03</c:v>
                </c:pt>
                <c:pt idx="87">
                  <c:v>2018-04</c:v>
                </c:pt>
                <c:pt idx="88">
                  <c:v>2018-05</c:v>
                </c:pt>
                <c:pt idx="89">
                  <c:v>2018-06</c:v>
                </c:pt>
                <c:pt idx="90">
                  <c:v>2018-07</c:v>
                </c:pt>
                <c:pt idx="91">
                  <c:v>2018-08</c:v>
                </c:pt>
                <c:pt idx="92">
                  <c:v>2018-09</c:v>
                </c:pt>
                <c:pt idx="93">
                  <c:v>2018-10</c:v>
                </c:pt>
                <c:pt idx="94">
                  <c:v>2018-11</c:v>
                </c:pt>
                <c:pt idx="95">
                  <c:v>2018-12</c:v>
                </c:pt>
                <c:pt idx="96">
                  <c:v>2019-01</c:v>
                </c:pt>
                <c:pt idx="97">
                  <c:v>2019-02</c:v>
                </c:pt>
                <c:pt idx="98">
                  <c:v>2019-03</c:v>
                </c:pt>
              </c:strCache>
            </c:strRef>
          </c:cat>
          <c:val>
            <c:numRef>
              <c:f>'Meat Prices'!$L$2:$L$100</c:f>
              <c:numCache>
                <c:formatCode>0</c:formatCode>
                <c:ptCount val="99"/>
                <c:pt idx="0">
                  <c:v>4800</c:v>
                </c:pt>
                <c:pt idx="1">
                  <c:v>4814.3999999999996</c:v>
                </c:pt>
                <c:pt idx="2">
                  <c:v>4751.8127999999997</c:v>
                </c:pt>
                <c:pt idx="3">
                  <c:v>4728.0537359999998</c:v>
                </c:pt>
                <c:pt idx="4">
                  <c:v>4860.4392406079996</c:v>
                </c:pt>
                <c:pt idx="5">
                  <c:v>4991.671100104415</c:v>
                </c:pt>
                <c:pt idx="6">
                  <c:v>5061.5544955058767</c:v>
                </c:pt>
                <c:pt idx="7">
                  <c:v>5066.6160500013821</c:v>
                </c:pt>
                <c:pt idx="8">
                  <c:v>5086.8825142013875</c:v>
                </c:pt>
                <c:pt idx="9">
                  <c:v>5066.5349841445823</c:v>
                </c:pt>
                <c:pt idx="10">
                  <c:v>5102.0007290335934</c:v>
                </c:pt>
                <c:pt idx="11">
                  <c:v>5168.3267385110294</c:v>
                </c:pt>
                <c:pt idx="12">
                  <c:v>5318.2082139278491</c:v>
                </c:pt>
                <c:pt idx="13">
                  <c:v>5456.4816274899731</c:v>
                </c:pt>
                <c:pt idx="14">
                  <c:v>5592.893668177222</c:v>
                </c:pt>
                <c:pt idx="15">
                  <c:v>5604.0794555135762</c:v>
                </c:pt>
                <c:pt idx="16">
                  <c:v>5660.1202500687123</c:v>
                </c:pt>
                <c:pt idx="17">
                  <c:v>5677.1006108189176</c:v>
                </c:pt>
                <c:pt idx="18">
                  <c:v>5714.569474850322</c:v>
                </c:pt>
                <c:pt idx="19">
                  <c:v>5794.5734474982264</c:v>
                </c:pt>
                <c:pt idx="20">
                  <c:v>5864.1083288682048</c:v>
                </c:pt>
                <c:pt idx="21">
                  <c:v>5875.8365455259409</c:v>
                </c:pt>
                <c:pt idx="22">
                  <c:v>5864.0848724348889</c:v>
                </c:pt>
                <c:pt idx="23">
                  <c:v>5905.1334665419326</c:v>
                </c:pt>
                <c:pt idx="24">
                  <c:v>5952.3745342742677</c:v>
                </c:pt>
                <c:pt idx="25">
                  <c:v>6023.8030286855592</c:v>
                </c:pt>
                <c:pt idx="26">
                  <c:v>6059.9458468576722</c:v>
                </c:pt>
                <c:pt idx="27">
                  <c:v>6102.3654677856757</c:v>
                </c:pt>
                <c:pt idx="28">
                  <c:v>6077.9560059145333</c:v>
                </c:pt>
                <c:pt idx="29">
                  <c:v>6047.5662258849607</c:v>
                </c:pt>
                <c:pt idx="30">
                  <c:v>6059.6613583367307</c:v>
                </c:pt>
                <c:pt idx="31">
                  <c:v>6205.0932309368127</c:v>
                </c:pt>
                <c:pt idx="32">
                  <c:v>6267.1441632461811</c:v>
                </c:pt>
                <c:pt idx="33">
                  <c:v>6367.4184698581203</c:v>
                </c:pt>
                <c:pt idx="34">
                  <c:v>6450.1949099662752</c:v>
                </c:pt>
                <c:pt idx="35">
                  <c:v>6559.8482234357016</c:v>
                </c:pt>
                <c:pt idx="36">
                  <c:v>6671.3656432341077</c:v>
                </c:pt>
                <c:pt idx="37">
                  <c:v>6738.0792996664486</c:v>
                </c:pt>
                <c:pt idx="38">
                  <c:v>6771.7696961647798</c:v>
                </c:pt>
                <c:pt idx="39">
                  <c:v>6825.9438537340984</c:v>
                </c:pt>
                <c:pt idx="40">
                  <c:v>6914.6811238326409</c:v>
                </c:pt>
                <c:pt idx="41">
                  <c:v>6949.2545294518031</c:v>
                </c:pt>
                <c:pt idx="42">
                  <c:v>6990.9500566285142</c:v>
                </c:pt>
                <c:pt idx="43">
                  <c:v>7039.8867070249134</c:v>
                </c:pt>
                <c:pt idx="44">
                  <c:v>7110.2855740951627</c:v>
                </c:pt>
                <c:pt idx="45">
                  <c:v>7167.1678586879243</c:v>
                </c:pt>
                <c:pt idx="46">
                  <c:v>7210.1708658400521</c:v>
                </c:pt>
                <c:pt idx="47">
                  <c:v>7253.4318910350921</c:v>
                </c:pt>
                <c:pt idx="48">
                  <c:v>7289.6990504902669</c:v>
                </c:pt>
                <c:pt idx="49">
                  <c:v>7304.2784485912471</c:v>
                </c:pt>
                <c:pt idx="50">
                  <c:v>7362.7126761799773</c:v>
                </c:pt>
                <c:pt idx="51">
                  <c:v>7421.614377589417</c:v>
                </c:pt>
                <c:pt idx="52">
                  <c:v>7429.0359919670054</c:v>
                </c:pt>
                <c:pt idx="53">
                  <c:v>7436.4650279589714</c:v>
                </c:pt>
                <c:pt idx="54">
                  <c:v>7443.90149298693</c:v>
                </c:pt>
                <c:pt idx="55">
                  <c:v>7451.3453944799157</c:v>
                </c:pt>
                <c:pt idx="56">
                  <c:v>7384.2832859295968</c:v>
                </c:pt>
                <c:pt idx="57">
                  <c:v>7303.0561697843714</c:v>
                </c:pt>
                <c:pt idx="58">
                  <c:v>7346.8745068030776</c:v>
                </c:pt>
                <c:pt idx="59">
                  <c:v>7332.1807577894715</c:v>
                </c:pt>
                <c:pt idx="60">
                  <c:v>7361.5094808206295</c:v>
                </c:pt>
                <c:pt idx="61">
                  <c:v>7420.4015566671942</c:v>
                </c:pt>
                <c:pt idx="62">
                  <c:v>7442.6627613371948</c:v>
                </c:pt>
                <c:pt idx="63">
                  <c:v>7554.3027027572516</c:v>
                </c:pt>
                <c:pt idx="64">
                  <c:v>7561.8570054600077</c:v>
                </c:pt>
                <c:pt idx="65">
                  <c:v>7524.047720432708</c:v>
                </c:pt>
                <c:pt idx="66">
                  <c:v>7448.8072432283807</c:v>
                </c:pt>
                <c:pt idx="67">
                  <c:v>7404.1143997690106</c:v>
                </c:pt>
                <c:pt idx="68">
                  <c:v>7337.4773701710892</c:v>
                </c:pt>
                <c:pt idx="69">
                  <c:v>7249.4276417290357</c:v>
                </c:pt>
                <c:pt idx="70">
                  <c:v>7300.1736352211383</c:v>
                </c:pt>
                <c:pt idx="71">
                  <c:v>7365.8751979381277</c:v>
                </c:pt>
                <c:pt idx="72">
                  <c:v>7461.6315755113228</c:v>
                </c:pt>
                <c:pt idx="73">
                  <c:v>7521.3246281154134</c:v>
                </c:pt>
                <c:pt idx="74">
                  <c:v>7619.1018482809131</c:v>
                </c:pt>
                <c:pt idx="75">
                  <c:v>7733.3883760051258</c:v>
                </c:pt>
                <c:pt idx="76">
                  <c:v>7779.7887062611562</c:v>
                </c:pt>
                <c:pt idx="77">
                  <c:v>7725.330185317328</c:v>
                </c:pt>
                <c:pt idx="78">
                  <c:v>7717.6048551320109</c:v>
                </c:pt>
                <c:pt idx="79">
                  <c:v>7817.9337182487261</c:v>
                </c:pt>
                <c:pt idx="80">
                  <c:v>7857.0233868399691</c:v>
                </c:pt>
                <c:pt idx="81">
                  <c:v>7888.451480387329</c:v>
                </c:pt>
                <c:pt idx="82">
                  <c:v>7880.5630289069413</c:v>
                </c:pt>
                <c:pt idx="83">
                  <c:v>7904.2047179936617</c:v>
                </c:pt>
                <c:pt idx="84">
                  <c:v>8038.5761981995529</c:v>
                </c:pt>
                <c:pt idx="85">
                  <c:v>8094.8462315869492</c:v>
                </c:pt>
                <c:pt idx="86">
                  <c:v>8191.9843863659926</c:v>
                </c:pt>
                <c:pt idx="87">
                  <c:v>8241.1362926841884</c:v>
                </c:pt>
                <c:pt idx="88">
                  <c:v>8282.3419741476082</c:v>
                </c:pt>
                <c:pt idx="89">
                  <c:v>8340.3183679666399</c:v>
                </c:pt>
                <c:pt idx="90">
                  <c:v>8398.700596542405</c:v>
                </c:pt>
                <c:pt idx="91">
                  <c:v>8323.1122911735238</c:v>
                </c:pt>
                <c:pt idx="92">
                  <c:v>8323.1122911735238</c:v>
                </c:pt>
                <c:pt idx="93">
                  <c:v>8422.9896386676064</c:v>
                </c:pt>
                <c:pt idx="94">
                  <c:v>8608.2954107182941</c:v>
                </c:pt>
                <c:pt idx="95">
                  <c:v>8668.5534785933214</c:v>
                </c:pt>
                <c:pt idx="96">
                  <c:v>8725.2241469596265</c:v>
                </c:pt>
                <c:pt idx="97">
                  <c:v>8782.2652998203757</c:v>
                </c:pt>
                <c:pt idx="98">
                  <c:v>8839.6793592179529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97-455D-9AE5-7B12614F5A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1682064"/>
        <c:axId val="1209670640"/>
      </c:lineChart>
      <c:catAx>
        <c:axId val="118168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670640"/>
        <c:crosses val="autoZero"/>
        <c:auto val="1"/>
        <c:lblAlgn val="ctr"/>
        <c:lblOffset val="100"/>
        <c:noMultiLvlLbl val="0"/>
      </c:catAx>
      <c:valAx>
        <c:axId val="1209670640"/>
        <c:scaling>
          <c:orientation val="minMax"/>
          <c:min val="3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168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Beef Without Bones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'Meat Prices'!$D$1</c:f>
              <c:strCache>
                <c:ptCount val="1"/>
                <c:pt idx="0">
                  <c:v>Beef, without bones, kg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'Meat Prices'!$B$2:$B$100</c:f>
              <c:strCache>
                <c:ptCount val="99"/>
                <c:pt idx="0">
                  <c:v>2011-01</c:v>
                </c:pt>
                <c:pt idx="1">
                  <c:v>2011-02</c:v>
                </c:pt>
                <c:pt idx="2">
                  <c:v>2011-03</c:v>
                </c:pt>
                <c:pt idx="3">
                  <c:v>2011-04</c:v>
                </c:pt>
                <c:pt idx="4">
                  <c:v>2011-05</c:v>
                </c:pt>
                <c:pt idx="5">
                  <c:v>2011-06</c:v>
                </c:pt>
                <c:pt idx="6">
                  <c:v>2011-07</c:v>
                </c:pt>
                <c:pt idx="7">
                  <c:v>2011-08</c:v>
                </c:pt>
                <c:pt idx="8">
                  <c:v>2011-09</c:v>
                </c:pt>
                <c:pt idx="9">
                  <c:v>2011-10</c:v>
                </c:pt>
                <c:pt idx="10">
                  <c:v>2011-11</c:v>
                </c:pt>
                <c:pt idx="11">
                  <c:v>2011-12</c:v>
                </c:pt>
                <c:pt idx="12">
                  <c:v>2012-01</c:v>
                </c:pt>
                <c:pt idx="13">
                  <c:v>2012-02</c:v>
                </c:pt>
                <c:pt idx="14">
                  <c:v>2012-03</c:v>
                </c:pt>
                <c:pt idx="15">
                  <c:v>2012-04</c:v>
                </c:pt>
                <c:pt idx="16">
                  <c:v>2012-05</c:v>
                </c:pt>
                <c:pt idx="17">
                  <c:v>2012-06</c:v>
                </c:pt>
                <c:pt idx="18">
                  <c:v>2012-07</c:v>
                </c:pt>
                <c:pt idx="19">
                  <c:v>2012-08</c:v>
                </c:pt>
                <c:pt idx="20">
                  <c:v>2012-09</c:v>
                </c:pt>
                <c:pt idx="21">
                  <c:v>2012-10</c:v>
                </c:pt>
                <c:pt idx="22">
                  <c:v>2012-11</c:v>
                </c:pt>
                <c:pt idx="23">
                  <c:v>2012-12</c:v>
                </c:pt>
                <c:pt idx="24">
                  <c:v>2013-01</c:v>
                </c:pt>
                <c:pt idx="25">
                  <c:v>2013-02</c:v>
                </c:pt>
                <c:pt idx="26">
                  <c:v>2013-03</c:v>
                </c:pt>
                <c:pt idx="27">
                  <c:v>2013-04</c:v>
                </c:pt>
                <c:pt idx="28">
                  <c:v>2013-05</c:v>
                </c:pt>
                <c:pt idx="29">
                  <c:v>2013-06</c:v>
                </c:pt>
                <c:pt idx="30">
                  <c:v>2013-07</c:v>
                </c:pt>
                <c:pt idx="31">
                  <c:v>2013-08</c:v>
                </c:pt>
                <c:pt idx="32">
                  <c:v>2013-09</c:v>
                </c:pt>
                <c:pt idx="33">
                  <c:v>2013-10</c:v>
                </c:pt>
                <c:pt idx="34">
                  <c:v>2013-11</c:v>
                </c:pt>
                <c:pt idx="35">
                  <c:v>2013-12</c:v>
                </c:pt>
                <c:pt idx="36">
                  <c:v>2014-01</c:v>
                </c:pt>
                <c:pt idx="37">
                  <c:v>2014-02</c:v>
                </c:pt>
                <c:pt idx="38">
                  <c:v>2014-03</c:v>
                </c:pt>
                <c:pt idx="39">
                  <c:v>2014-04</c:v>
                </c:pt>
                <c:pt idx="40">
                  <c:v>2014-05</c:v>
                </c:pt>
                <c:pt idx="41">
                  <c:v>2014-06</c:v>
                </c:pt>
                <c:pt idx="42">
                  <c:v>2014-07</c:v>
                </c:pt>
                <c:pt idx="43">
                  <c:v>2014-08</c:v>
                </c:pt>
                <c:pt idx="44">
                  <c:v>2014-09</c:v>
                </c:pt>
                <c:pt idx="45">
                  <c:v>2014-10</c:v>
                </c:pt>
                <c:pt idx="46">
                  <c:v>2014-11</c:v>
                </c:pt>
                <c:pt idx="47">
                  <c:v>2014-12</c:v>
                </c:pt>
                <c:pt idx="48">
                  <c:v>2015-01</c:v>
                </c:pt>
                <c:pt idx="49">
                  <c:v>2015-02</c:v>
                </c:pt>
                <c:pt idx="50">
                  <c:v>2015-03</c:v>
                </c:pt>
                <c:pt idx="51">
                  <c:v>2015-04</c:v>
                </c:pt>
                <c:pt idx="52">
                  <c:v>2015-05</c:v>
                </c:pt>
                <c:pt idx="53">
                  <c:v>2015-06</c:v>
                </c:pt>
                <c:pt idx="54">
                  <c:v>2015-07</c:v>
                </c:pt>
                <c:pt idx="55">
                  <c:v>2015-08</c:v>
                </c:pt>
                <c:pt idx="56">
                  <c:v>2015-09</c:v>
                </c:pt>
                <c:pt idx="57">
                  <c:v>2015-10</c:v>
                </c:pt>
                <c:pt idx="58">
                  <c:v>2015-11</c:v>
                </c:pt>
                <c:pt idx="59">
                  <c:v>2015-12</c:v>
                </c:pt>
                <c:pt idx="60">
                  <c:v>2016-01</c:v>
                </c:pt>
                <c:pt idx="61">
                  <c:v>2016-02</c:v>
                </c:pt>
                <c:pt idx="62">
                  <c:v>2016-03</c:v>
                </c:pt>
                <c:pt idx="63">
                  <c:v>2016-04</c:v>
                </c:pt>
                <c:pt idx="64">
                  <c:v>2016-05</c:v>
                </c:pt>
                <c:pt idx="65">
                  <c:v>2016-06</c:v>
                </c:pt>
                <c:pt idx="66">
                  <c:v>2016-07</c:v>
                </c:pt>
                <c:pt idx="67">
                  <c:v>2016-08</c:v>
                </c:pt>
                <c:pt idx="68">
                  <c:v>2016-09</c:v>
                </c:pt>
                <c:pt idx="69">
                  <c:v>2016-10</c:v>
                </c:pt>
                <c:pt idx="70">
                  <c:v>2016-11</c:v>
                </c:pt>
                <c:pt idx="71">
                  <c:v>2016-12</c:v>
                </c:pt>
                <c:pt idx="72">
                  <c:v>2017-01</c:v>
                </c:pt>
                <c:pt idx="73">
                  <c:v>2017-02</c:v>
                </c:pt>
                <c:pt idx="74">
                  <c:v>2017-03</c:v>
                </c:pt>
                <c:pt idx="75">
                  <c:v>2017-04</c:v>
                </c:pt>
                <c:pt idx="76">
                  <c:v>2017-05</c:v>
                </c:pt>
                <c:pt idx="77">
                  <c:v>2017-06</c:v>
                </c:pt>
                <c:pt idx="78">
                  <c:v>2017-07</c:v>
                </c:pt>
                <c:pt idx="79">
                  <c:v>2017-08</c:v>
                </c:pt>
                <c:pt idx="80">
                  <c:v>2017-09</c:v>
                </c:pt>
                <c:pt idx="81">
                  <c:v>2017-10</c:v>
                </c:pt>
                <c:pt idx="82">
                  <c:v>2017-11</c:v>
                </c:pt>
                <c:pt idx="83">
                  <c:v>2017-12</c:v>
                </c:pt>
                <c:pt idx="84">
                  <c:v>2018-01</c:v>
                </c:pt>
                <c:pt idx="85">
                  <c:v>2018-02</c:v>
                </c:pt>
                <c:pt idx="86">
                  <c:v>2018-03</c:v>
                </c:pt>
                <c:pt idx="87">
                  <c:v>2018-04</c:v>
                </c:pt>
                <c:pt idx="88">
                  <c:v>2018-05</c:v>
                </c:pt>
                <c:pt idx="89">
                  <c:v>2018-06</c:v>
                </c:pt>
                <c:pt idx="90">
                  <c:v>2018-07</c:v>
                </c:pt>
                <c:pt idx="91">
                  <c:v>2018-08</c:v>
                </c:pt>
                <c:pt idx="92">
                  <c:v>2018-09</c:v>
                </c:pt>
                <c:pt idx="93">
                  <c:v>2018-10</c:v>
                </c:pt>
                <c:pt idx="94">
                  <c:v>2018-11</c:v>
                </c:pt>
                <c:pt idx="95">
                  <c:v>2018-12</c:v>
                </c:pt>
                <c:pt idx="96">
                  <c:v>2019-01</c:v>
                </c:pt>
                <c:pt idx="97">
                  <c:v>2019-02</c:v>
                </c:pt>
                <c:pt idx="98">
                  <c:v>2019-03</c:v>
                </c:pt>
              </c:strCache>
            </c:strRef>
          </c:cat>
          <c:val>
            <c:numRef>
              <c:f>'Meat Prices'!$D$2:$D$100</c:f>
              <c:numCache>
                <c:formatCode>#,##0</c:formatCode>
                <c:ptCount val="99"/>
                <c:pt idx="0">
                  <c:v>5380</c:v>
                </c:pt>
                <c:pt idx="1">
                  <c:v>5415</c:v>
                </c:pt>
                <c:pt idx="2">
                  <c:v>5070</c:v>
                </c:pt>
                <c:pt idx="3">
                  <c:v>4845</c:v>
                </c:pt>
                <c:pt idx="4">
                  <c:v>5160</c:v>
                </c:pt>
                <c:pt idx="5">
                  <c:v>5290</c:v>
                </c:pt>
                <c:pt idx="6">
                  <c:v>5515</c:v>
                </c:pt>
                <c:pt idx="7">
                  <c:v>5365</c:v>
                </c:pt>
                <c:pt idx="8">
                  <c:v>5265</c:v>
                </c:pt>
                <c:pt idx="9">
                  <c:v>5250</c:v>
                </c:pt>
                <c:pt idx="10">
                  <c:v>5280</c:v>
                </c:pt>
                <c:pt idx="11">
                  <c:v>5445</c:v>
                </c:pt>
                <c:pt idx="12">
                  <c:v>6080</c:v>
                </c:pt>
                <c:pt idx="13">
                  <c:v>7400</c:v>
                </c:pt>
                <c:pt idx="14">
                  <c:v>8505</c:v>
                </c:pt>
                <c:pt idx="15">
                  <c:v>8665</c:v>
                </c:pt>
                <c:pt idx="16">
                  <c:v>9110</c:v>
                </c:pt>
                <c:pt idx="17">
                  <c:v>9300</c:v>
                </c:pt>
                <c:pt idx="18">
                  <c:v>9260</c:v>
                </c:pt>
                <c:pt idx="19">
                  <c:v>8870</c:v>
                </c:pt>
                <c:pt idx="20">
                  <c:v>8460</c:v>
                </c:pt>
                <c:pt idx="21">
                  <c:v>8285</c:v>
                </c:pt>
                <c:pt idx="22">
                  <c:v>8140</c:v>
                </c:pt>
                <c:pt idx="23">
                  <c:v>8245</c:v>
                </c:pt>
                <c:pt idx="24">
                  <c:v>8454</c:v>
                </c:pt>
                <c:pt idx="25">
                  <c:v>9000</c:v>
                </c:pt>
                <c:pt idx="26">
                  <c:v>9300</c:v>
                </c:pt>
                <c:pt idx="27">
                  <c:v>9970</c:v>
                </c:pt>
                <c:pt idx="28">
                  <c:v>9970</c:v>
                </c:pt>
                <c:pt idx="29">
                  <c:v>9920</c:v>
                </c:pt>
                <c:pt idx="30">
                  <c:v>9890</c:v>
                </c:pt>
                <c:pt idx="31">
                  <c:v>9600</c:v>
                </c:pt>
                <c:pt idx="32">
                  <c:v>9565</c:v>
                </c:pt>
                <c:pt idx="33">
                  <c:v>9150</c:v>
                </c:pt>
                <c:pt idx="34">
                  <c:v>8751</c:v>
                </c:pt>
                <c:pt idx="35">
                  <c:v>8860</c:v>
                </c:pt>
                <c:pt idx="36">
                  <c:v>9830</c:v>
                </c:pt>
                <c:pt idx="37">
                  <c:v>9840</c:v>
                </c:pt>
                <c:pt idx="38">
                  <c:v>9970</c:v>
                </c:pt>
                <c:pt idx="39">
                  <c:v>10470</c:v>
                </c:pt>
                <c:pt idx="40">
                  <c:v>10730</c:v>
                </c:pt>
                <c:pt idx="41">
                  <c:v>10780</c:v>
                </c:pt>
                <c:pt idx="42">
                  <c:v>9610</c:v>
                </c:pt>
                <c:pt idx="43">
                  <c:v>8835</c:v>
                </c:pt>
                <c:pt idx="44">
                  <c:v>9410</c:v>
                </c:pt>
                <c:pt idx="45">
                  <c:v>9716</c:v>
                </c:pt>
                <c:pt idx="46">
                  <c:v>9520</c:v>
                </c:pt>
                <c:pt idx="47">
                  <c:v>9395</c:v>
                </c:pt>
                <c:pt idx="48">
                  <c:v>9742</c:v>
                </c:pt>
                <c:pt idx="49">
                  <c:v>9781</c:v>
                </c:pt>
                <c:pt idx="50">
                  <c:v>9840</c:v>
                </c:pt>
                <c:pt idx="51">
                  <c:v>10347</c:v>
                </c:pt>
                <c:pt idx="52">
                  <c:v>10691</c:v>
                </c:pt>
                <c:pt idx="53">
                  <c:v>10894</c:v>
                </c:pt>
                <c:pt idx="54">
                  <c:v>10600</c:v>
                </c:pt>
                <c:pt idx="55">
                  <c:v>9545</c:v>
                </c:pt>
                <c:pt idx="56">
                  <c:v>9248</c:v>
                </c:pt>
                <c:pt idx="57">
                  <c:v>8419</c:v>
                </c:pt>
                <c:pt idx="58">
                  <c:v>7828</c:v>
                </c:pt>
                <c:pt idx="59">
                  <c:v>7603</c:v>
                </c:pt>
                <c:pt idx="60">
                  <c:v>7930</c:v>
                </c:pt>
                <c:pt idx="61">
                  <c:v>8419</c:v>
                </c:pt>
                <c:pt idx="62">
                  <c:v>8638</c:v>
                </c:pt>
                <c:pt idx="63">
                  <c:v>9976</c:v>
                </c:pt>
                <c:pt idx="64">
                  <c:v>10123</c:v>
                </c:pt>
                <c:pt idx="65">
                  <c:v>9946</c:v>
                </c:pt>
                <c:pt idx="66">
                  <c:v>9466</c:v>
                </c:pt>
                <c:pt idx="67">
                  <c:v>8667</c:v>
                </c:pt>
                <c:pt idx="68">
                  <c:v>8011</c:v>
                </c:pt>
                <c:pt idx="69">
                  <c:v>7271</c:v>
                </c:pt>
                <c:pt idx="70">
                  <c:v>7231</c:v>
                </c:pt>
                <c:pt idx="71">
                  <c:v>7524</c:v>
                </c:pt>
                <c:pt idx="72">
                  <c:v>8230</c:v>
                </c:pt>
                <c:pt idx="73">
                  <c:v>8583</c:v>
                </c:pt>
                <c:pt idx="74">
                  <c:v>9004</c:v>
                </c:pt>
                <c:pt idx="75">
                  <c:v>9345</c:v>
                </c:pt>
                <c:pt idx="76">
                  <c:v>9436</c:v>
                </c:pt>
                <c:pt idx="77">
                  <c:v>9301</c:v>
                </c:pt>
                <c:pt idx="78">
                  <c:v>9110</c:v>
                </c:pt>
                <c:pt idx="79">
                  <c:v>8515</c:v>
                </c:pt>
                <c:pt idx="80">
                  <c:v>8371</c:v>
                </c:pt>
                <c:pt idx="81">
                  <c:v>8279</c:v>
                </c:pt>
                <c:pt idx="82">
                  <c:v>8165</c:v>
                </c:pt>
                <c:pt idx="83">
                  <c:v>7975</c:v>
                </c:pt>
                <c:pt idx="84">
                  <c:v>8001</c:v>
                </c:pt>
                <c:pt idx="85">
                  <c:v>8464</c:v>
                </c:pt>
                <c:pt idx="86">
                  <c:v>9277</c:v>
                </c:pt>
                <c:pt idx="87">
                  <c:v>10016</c:v>
                </c:pt>
                <c:pt idx="88">
                  <c:v>10188</c:v>
                </c:pt>
                <c:pt idx="89">
                  <c:v>10535</c:v>
                </c:pt>
                <c:pt idx="90">
                  <c:v>10814</c:v>
                </c:pt>
                <c:pt idx="91">
                  <c:v>9981</c:v>
                </c:pt>
                <c:pt idx="92">
                  <c:v>9480</c:v>
                </c:pt>
                <c:pt idx="93">
                  <c:v>9360</c:v>
                </c:pt>
                <c:pt idx="94">
                  <c:v>9349</c:v>
                </c:pt>
                <c:pt idx="95">
                  <c:v>10000</c:v>
                </c:pt>
                <c:pt idx="96" formatCode="#,##0.00">
                  <c:v>10793.8</c:v>
                </c:pt>
                <c:pt idx="97" formatCode="#,##0.00">
                  <c:v>11061.5</c:v>
                </c:pt>
                <c:pt idx="98" formatCode="#,##0.00">
                  <c:v>11292.7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2C-4596-AB2C-F2BC8BCD00CE}"/>
            </c:ext>
          </c:extLst>
        </c:ser>
        <c:ser>
          <c:idx val="1"/>
          <c:order val="1"/>
          <c:tx>
            <c:strRef>
              <c:f>'Meat Prices'!$M$1</c:f>
              <c:strCache>
                <c:ptCount val="1"/>
                <c:pt idx="0">
                  <c:v>Beef without bones adj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'Meat Prices'!$B$2:$B$100</c:f>
              <c:strCache>
                <c:ptCount val="99"/>
                <c:pt idx="0">
                  <c:v>2011-01</c:v>
                </c:pt>
                <c:pt idx="1">
                  <c:v>2011-02</c:v>
                </c:pt>
                <c:pt idx="2">
                  <c:v>2011-03</c:v>
                </c:pt>
                <c:pt idx="3">
                  <c:v>2011-04</c:v>
                </c:pt>
                <c:pt idx="4">
                  <c:v>2011-05</c:v>
                </c:pt>
                <c:pt idx="5">
                  <c:v>2011-06</c:v>
                </c:pt>
                <c:pt idx="6">
                  <c:v>2011-07</c:v>
                </c:pt>
                <c:pt idx="7">
                  <c:v>2011-08</c:v>
                </c:pt>
                <c:pt idx="8">
                  <c:v>2011-09</c:v>
                </c:pt>
                <c:pt idx="9">
                  <c:v>2011-10</c:v>
                </c:pt>
                <c:pt idx="10">
                  <c:v>2011-11</c:v>
                </c:pt>
                <c:pt idx="11">
                  <c:v>2011-12</c:v>
                </c:pt>
                <c:pt idx="12">
                  <c:v>2012-01</c:v>
                </c:pt>
                <c:pt idx="13">
                  <c:v>2012-02</c:v>
                </c:pt>
                <c:pt idx="14">
                  <c:v>2012-03</c:v>
                </c:pt>
                <c:pt idx="15">
                  <c:v>2012-04</c:v>
                </c:pt>
                <c:pt idx="16">
                  <c:v>2012-05</c:v>
                </c:pt>
                <c:pt idx="17">
                  <c:v>2012-06</c:v>
                </c:pt>
                <c:pt idx="18">
                  <c:v>2012-07</c:v>
                </c:pt>
                <c:pt idx="19">
                  <c:v>2012-08</c:v>
                </c:pt>
                <c:pt idx="20">
                  <c:v>2012-09</c:v>
                </c:pt>
                <c:pt idx="21">
                  <c:v>2012-10</c:v>
                </c:pt>
                <c:pt idx="22">
                  <c:v>2012-11</c:v>
                </c:pt>
                <c:pt idx="23">
                  <c:v>2012-12</c:v>
                </c:pt>
                <c:pt idx="24">
                  <c:v>2013-01</c:v>
                </c:pt>
                <c:pt idx="25">
                  <c:v>2013-02</c:v>
                </c:pt>
                <c:pt idx="26">
                  <c:v>2013-03</c:v>
                </c:pt>
                <c:pt idx="27">
                  <c:v>2013-04</c:v>
                </c:pt>
                <c:pt idx="28">
                  <c:v>2013-05</c:v>
                </c:pt>
                <c:pt idx="29">
                  <c:v>2013-06</c:v>
                </c:pt>
                <c:pt idx="30">
                  <c:v>2013-07</c:v>
                </c:pt>
                <c:pt idx="31">
                  <c:v>2013-08</c:v>
                </c:pt>
                <c:pt idx="32">
                  <c:v>2013-09</c:v>
                </c:pt>
                <c:pt idx="33">
                  <c:v>2013-10</c:v>
                </c:pt>
                <c:pt idx="34">
                  <c:v>2013-11</c:v>
                </c:pt>
                <c:pt idx="35">
                  <c:v>2013-12</c:v>
                </c:pt>
                <c:pt idx="36">
                  <c:v>2014-01</c:v>
                </c:pt>
                <c:pt idx="37">
                  <c:v>2014-02</c:v>
                </c:pt>
                <c:pt idx="38">
                  <c:v>2014-03</c:v>
                </c:pt>
                <c:pt idx="39">
                  <c:v>2014-04</c:v>
                </c:pt>
                <c:pt idx="40">
                  <c:v>2014-05</c:v>
                </c:pt>
                <c:pt idx="41">
                  <c:v>2014-06</c:v>
                </c:pt>
                <c:pt idx="42">
                  <c:v>2014-07</c:v>
                </c:pt>
                <c:pt idx="43">
                  <c:v>2014-08</c:v>
                </c:pt>
                <c:pt idx="44">
                  <c:v>2014-09</c:v>
                </c:pt>
                <c:pt idx="45">
                  <c:v>2014-10</c:v>
                </c:pt>
                <c:pt idx="46">
                  <c:v>2014-11</c:v>
                </c:pt>
                <c:pt idx="47">
                  <c:v>2014-12</c:v>
                </c:pt>
                <c:pt idx="48">
                  <c:v>2015-01</c:v>
                </c:pt>
                <c:pt idx="49">
                  <c:v>2015-02</c:v>
                </c:pt>
                <c:pt idx="50">
                  <c:v>2015-03</c:v>
                </c:pt>
                <c:pt idx="51">
                  <c:v>2015-04</c:v>
                </c:pt>
                <c:pt idx="52">
                  <c:v>2015-05</c:v>
                </c:pt>
                <c:pt idx="53">
                  <c:v>2015-06</c:v>
                </c:pt>
                <c:pt idx="54">
                  <c:v>2015-07</c:v>
                </c:pt>
                <c:pt idx="55">
                  <c:v>2015-08</c:v>
                </c:pt>
                <c:pt idx="56">
                  <c:v>2015-09</c:v>
                </c:pt>
                <c:pt idx="57">
                  <c:v>2015-10</c:v>
                </c:pt>
                <c:pt idx="58">
                  <c:v>2015-11</c:v>
                </c:pt>
                <c:pt idx="59">
                  <c:v>2015-12</c:v>
                </c:pt>
                <c:pt idx="60">
                  <c:v>2016-01</c:v>
                </c:pt>
                <c:pt idx="61">
                  <c:v>2016-02</c:v>
                </c:pt>
                <c:pt idx="62">
                  <c:v>2016-03</c:v>
                </c:pt>
                <c:pt idx="63">
                  <c:v>2016-04</c:v>
                </c:pt>
                <c:pt idx="64">
                  <c:v>2016-05</c:v>
                </c:pt>
                <c:pt idx="65">
                  <c:v>2016-06</c:v>
                </c:pt>
                <c:pt idx="66">
                  <c:v>2016-07</c:v>
                </c:pt>
                <c:pt idx="67">
                  <c:v>2016-08</c:v>
                </c:pt>
                <c:pt idx="68">
                  <c:v>2016-09</c:v>
                </c:pt>
                <c:pt idx="69">
                  <c:v>2016-10</c:v>
                </c:pt>
                <c:pt idx="70">
                  <c:v>2016-11</c:v>
                </c:pt>
                <c:pt idx="71">
                  <c:v>2016-12</c:v>
                </c:pt>
                <c:pt idx="72">
                  <c:v>2017-01</c:v>
                </c:pt>
                <c:pt idx="73">
                  <c:v>2017-02</c:v>
                </c:pt>
                <c:pt idx="74">
                  <c:v>2017-03</c:v>
                </c:pt>
                <c:pt idx="75">
                  <c:v>2017-04</c:v>
                </c:pt>
                <c:pt idx="76">
                  <c:v>2017-05</c:v>
                </c:pt>
                <c:pt idx="77">
                  <c:v>2017-06</c:v>
                </c:pt>
                <c:pt idx="78">
                  <c:v>2017-07</c:v>
                </c:pt>
                <c:pt idx="79">
                  <c:v>2017-08</c:v>
                </c:pt>
                <c:pt idx="80">
                  <c:v>2017-09</c:v>
                </c:pt>
                <c:pt idx="81">
                  <c:v>2017-10</c:v>
                </c:pt>
                <c:pt idx="82">
                  <c:v>2017-11</c:v>
                </c:pt>
                <c:pt idx="83">
                  <c:v>2017-12</c:v>
                </c:pt>
                <c:pt idx="84">
                  <c:v>2018-01</c:v>
                </c:pt>
                <c:pt idx="85">
                  <c:v>2018-02</c:v>
                </c:pt>
                <c:pt idx="86">
                  <c:v>2018-03</c:v>
                </c:pt>
                <c:pt idx="87">
                  <c:v>2018-04</c:v>
                </c:pt>
                <c:pt idx="88">
                  <c:v>2018-05</c:v>
                </c:pt>
                <c:pt idx="89">
                  <c:v>2018-06</c:v>
                </c:pt>
                <c:pt idx="90">
                  <c:v>2018-07</c:v>
                </c:pt>
                <c:pt idx="91">
                  <c:v>2018-08</c:v>
                </c:pt>
                <c:pt idx="92">
                  <c:v>2018-09</c:v>
                </c:pt>
                <c:pt idx="93">
                  <c:v>2018-10</c:v>
                </c:pt>
                <c:pt idx="94">
                  <c:v>2018-11</c:v>
                </c:pt>
                <c:pt idx="95">
                  <c:v>2018-12</c:v>
                </c:pt>
                <c:pt idx="96">
                  <c:v>2019-01</c:v>
                </c:pt>
                <c:pt idx="97">
                  <c:v>2019-02</c:v>
                </c:pt>
                <c:pt idx="98">
                  <c:v>2019-03</c:v>
                </c:pt>
              </c:strCache>
            </c:strRef>
          </c:cat>
          <c:val>
            <c:numRef>
              <c:f>'Meat Prices'!$M$2:$M$100</c:f>
              <c:numCache>
                <c:formatCode>0</c:formatCode>
                <c:ptCount val="99"/>
                <c:pt idx="0">
                  <c:v>5380</c:v>
                </c:pt>
                <c:pt idx="1">
                  <c:v>5396.1399999999994</c:v>
                </c:pt>
                <c:pt idx="2">
                  <c:v>5325.9901799999998</c:v>
                </c:pt>
                <c:pt idx="3">
                  <c:v>5299.3602290999997</c:v>
                </c:pt>
                <c:pt idx="4">
                  <c:v>5447.7423155147999</c:v>
                </c:pt>
                <c:pt idx="5">
                  <c:v>5594.831358033699</c:v>
                </c:pt>
                <c:pt idx="6">
                  <c:v>5673.158997046171</c:v>
                </c:pt>
                <c:pt idx="7">
                  <c:v>5678.8321560432169</c:v>
                </c:pt>
                <c:pt idx="8">
                  <c:v>5701.5474846673897</c:v>
                </c:pt>
                <c:pt idx="9">
                  <c:v>5678.7412947287203</c:v>
                </c:pt>
                <c:pt idx="10">
                  <c:v>5718.4924837918206</c:v>
                </c:pt>
                <c:pt idx="11">
                  <c:v>5792.8328860811134</c:v>
                </c:pt>
                <c:pt idx="12">
                  <c:v>5960.8250397774655</c:v>
                </c:pt>
                <c:pt idx="13">
                  <c:v>6115.8064908116794</c:v>
                </c:pt>
                <c:pt idx="14">
                  <c:v>6268.701653081971</c:v>
                </c:pt>
                <c:pt idx="15">
                  <c:v>6281.2390563881354</c:v>
                </c:pt>
                <c:pt idx="16">
                  <c:v>6344.0514469520167</c:v>
                </c:pt>
                <c:pt idx="17">
                  <c:v>6363.0836012928721</c:v>
                </c:pt>
                <c:pt idx="18">
                  <c:v>6405.0799530614049</c:v>
                </c:pt>
                <c:pt idx="19">
                  <c:v>6494.751072404265</c:v>
                </c:pt>
                <c:pt idx="20">
                  <c:v>6572.6880852731165</c:v>
                </c:pt>
                <c:pt idx="21">
                  <c:v>6585.8334614436626</c:v>
                </c:pt>
                <c:pt idx="22">
                  <c:v>6572.6617945207754</c:v>
                </c:pt>
                <c:pt idx="23">
                  <c:v>6618.6704270824202</c:v>
                </c:pt>
                <c:pt idx="24">
                  <c:v>6671.6197904990795</c:v>
                </c:pt>
                <c:pt idx="25">
                  <c:v>6751.6792279850688</c:v>
                </c:pt>
                <c:pt idx="26">
                  <c:v>6792.1893033529796</c:v>
                </c:pt>
                <c:pt idx="27">
                  <c:v>6839.7346284764499</c:v>
                </c:pt>
                <c:pt idx="28">
                  <c:v>6812.3756899625441</c:v>
                </c:pt>
                <c:pt idx="29">
                  <c:v>6778.3138115127313</c:v>
                </c:pt>
                <c:pt idx="30">
                  <c:v>6791.8704391357569</c:v>
                </c:pt>
                <c:pt idx="31">
                  <c:v>6954.8753296750156</c:v>
                </c:pt>
                <c:pt idx="32">
                  <c:v>7024.4240829717655</c:v>
                </c:pt>
                <c:pt idx="33">
                  <c:v>7136.8148682993142</c:v>
                </c:pt>
                <c:pt idx="34">
                  <c:v>7229.5934615872047</c:v>
                </c:pt>
                <c:pt idx="35">
                  <c:v>7352.4965504341862</c:v>
                </c:pt>
                <c:pt idx="36">
                  <c:v>7477.4889917915671</c:v>
                </c:pt>
                <c:pt idx="37">
                  <c:v>7552.263881709483</c:v>
                </c:pt>
                <c:pt idx="38">
                  <c:v>7590.0252011180301</c:v>
                </c:pt>
                <c:pt idx="39">
                  <c:v>7650.7454027269741</c:v>
                </c:pt>
                <c:pt idx="40">
                  <c:v>7750.2050929624238</c:v>
                </c:pt>
                <c:pt idx="41">
                  <c:v>7788.9561184272352</c:v>
                </c:pt>
                <c:pt idx="42">
                  <c:v>7835.689855137799</c:v>
                </c:pt>
                <c:pt idx="43">
                  <c:v>7890.5396841237625</c:v>
                </c:pt>
                <c:pt idx="44">
                  <c:v>7969.4450809650007</c:v>
                </c:pt>
                <c:pt idx="45">
                  <c:v>8033.2006416127206</c:v>
                </c:pt>
                <c:pt idx="46">
                  <c:v>8081.399845462397</c:v>
                </c:pt>
                <c:pt idx="47">
                  <c:v>8129.888244535171</c:v>
                </c:pt>
                <c:pt idx="48">
                  <c:v>8170.5376857578458</c:v>
                </c:pt>
                <c:pt idx="49">
                  <c:v>8186.8787611293619</c:v>
                </c:pt>
                <c:pt idx="50">
                  <c:v>8252.3737912183969</c:v>
                </c:pt>
                <c:pt idx="51">
                  <c:v>8318.3927815481438</c:v>
                </c:pt>
                <c:pt idx="52">
                  <c:v>8326.7111743296919</c:v>
                </c:pt>
                <c:pt idx="53">
                  <c:v>8335.0378855040199</c:v>
                </c:pt>
                <c:pt idx="54">
                  <c:v>8343.3729233895228</c:v>
                </c:pt>
                <c:pt idx="55">
                  <c:v>8351.7162963129122</c:v>
                </c:pt>
                <c:pt idx="56">
                  <c:v>8276.5508496460952</c:v>
                </c:pt>
                <c:pt idx="57">
                  <c:v>8185.5087902999885</c:v>
                </c:pt>
                <c:pt idx="58">
                  <c:v>8234.6218430417885</c:v>
                </c:pt>
                <c:pt idx="59">
                  <c:v>8218.1525993557043</c:v>
                </c:pt>
                <c:pt idx="60">
                  <c:v>8251.0252097531265</c:v>
                </c:pt>
                <c:pt idx="61">
                  <c:v>8317.0334114311518</c:v>
                </c:pt>
                <c:pt idx="62">
                  <c:v>8341.9845116654451</c:v>
                </c:pt>
                <c:pt idx="63">
                  <c:v>8467.1142793404251</c:v>
                </c:pt>
                <c:pt idx="64">
                  <c:v>8475.5813936197646</c:v>
                </c:pt>
                <c:pt idx="65">
                  <c:v>8433.203486651666</c:v>
                </c:pt>
                <c:pt idx="66">
                  <c:v>8348.8714517851495</c:v>
                </c:pt>
                <c:pt idx="67">
                  <c:v>8298.7782230744378</c:v>
                </c:pt>
                <c:pt idx="68">
                  <c:v>8224.0892190667673</c:v>
                </c:pt>
                <c:pt idx="69">
                  <c:v>8125.400148437966</c:v>
                </c:pt>
                <c:pt idx="70">
                  <c:v>8182.2779494770311</c:v>
                </c:pt>
                <c:pt idx="71">
                  <c:v>8255.918451022324</c:v>
                </c:pt>
                <c:pt idx="72">
                  <c:v>8363.2453908856132</c:v>
                </c:pt>
                <c:pt idx="73">
                  <c:v>8430.151354012698</c:v>
                </c:pt>
                <c:pt idx="74">
                  <c:v>8539.743321614862</c:v>
                </c:pt>
                <c:pt idx="75">
                  <c:v>8667.8394714390834</c:v>
                </c:pt>
                <c:pt idx="76">
                  <c:v>8719.8465082677176</c:v>
                </c:pt>
                <c:pt idx="77">
                  <c:v>8658.8075827098437</c:v>
                </c:pt>
                <c:pt idx="78">
                  <c:v>8650.1487751271343</c:v>
                </c:pt>
                <c:pt idx="79">
                  <c:v>8762.6007092037853</c:v>
                </c:pt>
                <c:pt idx="80">
                  <c:v>8806.4137127498034</c:v>
                </c:pt>
                <c:pt idx="81">
                  <c:v>8841.6393676008029</c:v>
                </c:pt>
                <c:pt idx="82">
                  <c:v>8832.7977282332013</c:v>
                </c:pt>
                <c:pt idx="83">
                  <c:v>8859.2961214178995</c:v>
                </c:pt>
                <c:pt idx="84">
                  <c:v>9009.9041554820033</c:v>
                </c:pt>
                <c:pt idx="85">
                  <c:v>9072.973484570377</c:v>
                </c:pt>
                <c:pt idx="86">
                  <c:v>9181.8491663852219</c:v>
                </c:pt>
                <c:pt idx="87">
                  <c:v>9236.9402613835337</c:v>
                </c:pt>
                <c:pt idx="88">
                  <c:v>9283.12496269045</c:v>
                </c:pt>
                <c:pt idx="89">
                  <c:v>9348.1068374292827</c:v>
                </c:pt>
                <c:pt idx="90">
                  <c:v>9413.5435852912869</c:v>
                </c:pt>
                <c:pt idx="91">
                  <c:v>9328.8216930236649</c:v>
                </c:pt>
                <c:pt idx="92">
                  <c:v>9328.8216930236649</c:v>
                </c:pt>
                <c:pt idx="93">
                  <c:v>9440.7675533399488</c:v>
                </c:pt>
                <c:pt idx="94">
                  <c:v>9648.4644395134274</c:v>
                </c:pt>
                <c:pt idx="95">
                  <c:v>9716.0036905900197</c:v>
                </c:pt>
                <c:pt idx="96">
                  <c:v>9779.5220647172537</c:v>
                </c:pt>
                <c:pt idx="97">
                  <c:v>9843.4556902153436</c:v>
                </c:pt>
                <c:pt idx="98">
                  <c:v>9907.8072817901266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2C-4596-AB2C-F2BC8BCD00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3265696"/>
        <c:axId val="1301996128"/>
      </c:lineChart>
      <c:catAx>
        <c:axId val="121326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1996128"/>
        <c:crosses val="autoZero"/>
        <c:auto val="1"/>
        <c:lblAlgn val="ctr"/>
        <c:lblOffset val="100"/>
        <c:noMultiLvlLbl val="0"/>
      </c:catAx>
      <c:valAx>
        <c:axId val="1301996128"/>
        <c:scaling>
          <c:orientation val="minMax"/>
          <c:min val="3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26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Mutton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'Meat Prices'!$E$1</c:f>
              <c:strCache>
                <c:ptCount val="1"/>
                <c:pt idx="0">
                  <c:v>Mutton, with bones, kg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'Meat Prices'!$B$2:$B$100</c:f>
              <c:strCache>
                <c:ptCount val="99"/>
                <c:pt idx="0">
                  <c:v>2011-01</c:v>
                </c:pt>
                <c:pt idx="1">
                  <c:v>2011-02</c:v>
                </c:pt>
                <c:pt idx="2">
                  <c:v>2011-03</c:v>
                </c:pt>
                <c:pt idx="3">
                  <c:v>2011-04</c:v>
                </c:pt>
                <c:pt idx="4">
                  <c:v>2011-05</c:v>
                </c:pt>
                <c:pt idx="5">
                  <c:v>2011-06</c:v>
                </c:pt>
                <c:pt idx="6">
                  <c:v>2011-07</c:v>
                </c:pt>
                <c:pt idx="7">
                  <c:v>2011-08</c:v>
                </c:pt>
                <c:pt idx="8">
                  <c:v>2011-09</c:v>
                </c:pt>
                <c:pt idx="9">
                  <c:v>2011-10</c:v>
                </c:pt>
                <c:pt idx="10">
                  <c:v>2011-11</c:v>
                </c:pt>
                <c:pt idx="11">
                  <c:v>2011-12</c:v>
                </c:pt>
                <c:pt idx="12">
                  <c:v>2012-01</c:v>
                </c:pt>
                <c:pt idx="13">
                  <c:v>2012-02</c:v>
                </c:pt>
                <c:pt idx="14">
                  <c:v>2012-03</c:v>
                </c:pt>
                <c:pt idx="15">
                  <c:v>2012-04</c:v>
                </c:pt>
                <c:pt idx="16">
                  <c:v>2012-05</c:v>
                </c:pt>
                <c:pt idx="17">
                  <c:v>2012-06</c:v>
                </c:pt>
                <c:pt idx="18">
                  <c:v>2012-07</c:v>
                </c:pt>
                <c:pt idx="19">
                  <c:v>2012-08</c:v>
                </c:pt>
                <c:pt idx="20">
                  <c:v>2012-09</c:v>
                </c:pt>
                <c:pt idx="21">
                  <c:v>2012-10</c:v>
                </c:pt>
                <c:pt idx="22">
                  <c:v>2012-11</c:v>
                </c:pt>
                <c:pt idx="23">
                  <c:v>2012-12</c:v>
                </c:pt>
                <c:pt idx="24">
                  <c:v>2013-01</c:v>
                </c:pt>
                <c:pt idx="25">
                  <c:v>2013-02</c:v>
                </c:pt>
                <c:pt idx="26">
                  <c:v>2013-03</c:v>
                </c:pt>
                <c:pt idx="27">
                  <c:v>2013-04</c:v>
                </c:pt>
                <c:pt idx="28">
                  <c:v>2013-05</c:v>
                </c:pt>
                <c:pt idx="29">
                  <c:v>2013-06</c:v>
                </c:pt>
                <c:pt idx="30">
                  <c:v>2013-07</c:v>
                </c:pt>
                <c:pt idx="31">
                  <c:v>2013-08</c:v>
                </c:pt>
                <c:pt idx="32">
                  <c:v>2013-09</c:v>
                </c:pt>
                <c:pt idx="33">
                  <c:v>2013-10</c:v>
                </c:pt>
                <c:pt idx="34">
                  <c:v>2013-11</c:v>
                </c:pt>
                <c:pt idx="35">
                  <c:v>2013-12</c:v>
                </c:pt>
                <c:pt idx="36">
                  <c:v>2014-01</c:v>
                </c:pt>
                <c:pt idx="37">
                  <c:v>2014-02</c:v>
                </c:pt>
                <c:pt idx="38">
                  <c:v>2014-03</c:v>
                </c:pt>
                <c:pt idx="39">
                  <c:v>2014-04</c:v>
                </c:pt>
                <c:pt idx="40">
                  <c:v>2014-05</c:v>
                </c:pt>
                <c:pt idx="41">
                  <c:v>2014-06</c:v>
                </c:pt>
                <c:pt idx="42">
                  <c:v>2014-07</c:v>
                </c:pt>
                <c:pt idx="43">
                  <c:v>2014-08</c:v>
                </c:pt>
                <c:pt idx="44">
                  <c:v>2014-09</c:v>
                </c:pt>
                <c:pt idx="45">
                  <c:v>2014-10</c:v>
                </c:pt>
                <c:pt idx="46">
                  <c:v>2014-11</c:v>
                </c:pt>
                <c:pt idx="47">
                  <c:v>2014-12</c:v>
                </c:pt>
                <c:pt idx="48">
                  <c:v>2015-01</c:v>
                </c:pt>
                <c:pt idx="49">
                  <c:v>2015-02</c:v>
                </c:pt>
                <c:pt idx="50">
                  <c:v>2015-03</c:v>
                </c:pt>
                <c:pt idx="51">
                  <c:v>2015-04</c:v>
                </c:pt>
                <c:pt idx="52">
                  <c:v>2015-05</c:v>
                </c:pt>
                <c:pt idx="53">
                  <c:v>2015-06</c:v>
                </c:pt>
                <c:pt idx="54">
                  <c:v>2015-07</c:v>
                </c:pt>
                <c:pt idx="55">
                  <c:v>2015-08</c:v>
                </c:pt>
                <c:pt idx="56">
                  <c:v>2015-09</c:v>
                </c:pt>
                <c:pt idx="57">
                  <c:v>2015-10</c:v>
                </c:pt>
                <c:pt idx="58">
                  <c:v>2015-11</c:v>
                </c:pt>
                <c:pt idx="59">
                  <c:v>2015-12</c:v>
                </c:pt>
                <c:pt idx="60">
                  <c:v>2016-01</c:v>
                </c:pt>
                <c:pt idx="61">
                  <c:v>2016-02</c:v>
                </c:pt>
                <c:pt idx="62">
                  <c:v>2016-03</c:v>
                </c:pt>
                <c:pt idx="63">
                  <c:v>2016-04</c:v>
                </c:pt>
                <c:pt idx="64">
                  <c:v>2016-05</c:v>
                </c:pt>
                <c:pt idx="65">
                  <c:v>2016-06</c:v>
                </c:pt>
                <c:pt idx="66">
                  <c:v>2016-07</c:v>
                </c:pt>
                <c:pt idx="67">
                  <c:v>2016-08</c:v>
                </c:pt>
                <c:pt idx="68">
                  <c:v>2016-09</c:v>
                </c:pt>
                <c:pt idx="69">
                  <c:v>2016-10</c:v>
                </c:pt>
                <c:pt idx="70">
                  <c:v>2016-11</c:v>
                </c:pt>
                <c:pt idx="71">
                  <c:v>2016-12</c:v>
                </c:pt>
                <c:pt idx="72">
                  <c:v>2017-01</c:v>
                </c:pt>
                <c:pt idx="73">
                  <c:v>2017-02</c:v>
                </c:pt>
                <c:pt idx="74">
                  <c:v>2017-03</c:v>
                </c:pt>
                <c:pt idx="75">
                  <c:v>2017-04</c:v>
                </c:pt>
                <c:pt idx="76">
                  <c:v>2017-05</c:v>
                </c:pt>
                <c:pt idx="77">
                  <c:v>2017-06</c:v>
                </c:pt>
                <c:pt idx="78">
                  <c:v>2017-07</c:v>
                </c:pt>
                <c:pt idx="79">
                  <c:v>2017-08</c:v>
                </c:pt>
                <c:pt idx="80">
                  <c:v>2017-09</c:v>
                </c:pt>
                <c:pt idx="81">
                  <c:v>2017-10</c:v>
                </c:pt>
                <c:pt idx="82">
                  <c:v>2017-11</c:v>
                </c:pt>
                <c:pt idx="83">
                  <c:v>2017-12</c:v>
                </c:pt>
                <c:pt idx="84">
                  <c:v>2018-01</c:v>
                </c:pt>
                <c:pt idx="85">
                  <c:v>2018-02</c:v>
                </c:pt>
                <c:pt idx="86">
                  <c:v>2018-03</c:v>
                </c:pt>
                <c:pt idx="87">
                  <c:v>2018-04</c:v>
                </c:pt>
                <c:pt idx="88">
                  <c:v>2018-05</c:v>
                </c:pt>
                <c:pt idx="89">
                  <c:v>2018-06</c:v>
                </c:pt>
                <c:pt idx="90">
                  <c:v>2018-07</c:v>
                </c:pt>
                <c:pt idx="91">
                  <c:v>2018-08</c:v>
                </c:pt>
                <c:pt idx="92">
                  <c:v>2018-09</c:v>
                </c:pt>
                <c:pt idx="93">
                  <c:v>2018-10</c:v>
                </c:pt>
                <c:pt idx="94">
                  <c:v>2018-11</c:v>
                </c:pt>
                <c:pt idx="95">
                  <c:v>2018-12</c:v>
                </c:pt>
                <c:pt idx="96">
                  <c:v>2019-01</c:v>
                </c:pt>
                <c:pt idx="97">
                  <c:v>2019-02</c:v>
                </c:pt>
                <c:pt idx="98">
                  <c:v>2019-03</c:v>
                </c:pt>
              </c:strCache>
            </c:strRef>
          </c:cat>
          <c:val>
            <c:numRef>
              <c:f>'Meat Prices'!$E$2:$E$100</c:f>
              <c:numCache>
                <c:formatCode>#,##0</c:formatCode>
                <c:ptCount val="99"/>
                <c:pt idx="0">
                  <c:v>4205</c:v>
                </c:pt>
                <c:pt idx="1">
                  <c:v>4250</c:v>
                </c:pt>
                <c:pt idx="2">
                  <c:v>3810</c:v>
                </c:pt>
                <c:pt idx="3">
                  <c:v>3610</c:v>
                </c:pt>
                <c:pt idx="4">
                  <c:v>4105</c:v>
                </c:pt>
                <c:pt idx="5">
                  <c:v>4040</c:v>
                </c:pt>
                <c:pt idx="6">
                  <c:v>4244</c:v>
                </c:pt>
                <c:pt idx="7">
                  <c:v>4255</c:v>
                </c:pt>
                <c:pt idx="8">
                  <c:v>4325</c:v>
                </c:pt>
                <c:pt idx="9">
                  <c:v>4135</c:v>
                </c:pt>
                <c:pt idx="10">
                  <c:v>4100</c:v>
                </c:pt>
                <c:pt idx="11">
                  <c:v>4405</c:v>
                </c:pt>
                <c:pt idx="12">
                  <c:v>4985</c:v>
                </c:pt>
                <c:pt idx="13">
                  <c:v>5905</c:v>
                </c:pt>
                <c:pt idx="14">
                  <c:v>7025</c:v>
                </c:pt>
                <c:pt idx="15">
                  <c:v>7015</c:v>
                </c:pt>
                <c:pt idx="16">
                  <c:v>7190</c:v>
                </c:pt>
                <c:pt idx="17">
                  <c:v>7200</c:v>
                </c:pt>
                <c:pt idx="18">
                  <c:v>7600</c:v>
                </c:pt>
                <c:pt idx="19">
                  <c:v>7200</c:v>
                </c:pt>
                <c:pt idx="20">
                  <c:v>6915</c:v>
                </c:pt>
                <c:pt idx="21">
                  <c:v>6230</c:v>
                </c:pt>
                <c:pt idx="22">
                  <c:v>6130</c:v>
                </c:pt>
                <c:pt idx="23">
                  <c:v>6250</c:v>
                </c:pt>
                <c:pt idx="24">
                  <c:v>6478</c:v>
                </c:pt>
                <c:pt idx="25">
                  <c:v>7095</c:v>
                </c:pt>
                <c:pt idx="26">
                  <c:v>7060</c:v>
                </c:pt>
                <c:pt idx="27">
                  <c:v>7420</c:v>
                </c:pt>
                <c:pt idx="28">
                  <c:v>7490</c:v>
                </c:pt>
                <c:pt idx="29">
                  <c:v>7470</c:v>
                </c:pt>
                <c:pt idx="30">
                  <c:v>7420</c:v>
                </c:pt>
                <c:pt idx="31">
                  <c:v>6710</c:v>
                </c:pt>
                <c:pt idx="32">
                  <c:v>6540</c:v>
                </c:pt>
                <c:pt idx="33">
                  <c:v>6215</c:v>
                </c:pt>
                <c:pt idx="34">
                  <c:v>6083</c:v>
                </c:pt>
                <c:pt idx="35">
                  <c:v>6250</c:v>
                </c:pt>
                <c:pt idx="36">
                  <c:v>6850</c:v>
                </c:pt>
                <c:pt idx="37">
                  <c:v>7400</c:v>
                </c:pt>
                <c:pt idx="38">
                  <c:v>7560</c:v>
                </c:pt>
                <c:pt idx="39">
                  <c:v>7630</c:v>
                </c:pt>
                <c:pt idx="40">
                  <c:v>7800</c:v>
                </c:pt>
                <c:pt idx="41">
                  <c:v>7685</c:v>
                </c:pt>
                <c:pt idx="42">
                  <c:v>6960</c:v>
                </c:pt>
                <c:pt idx="43">
                  <c:v>6585</c:v>
                </c:pt>
                <c:pt idx="44">
                  <c:v>6392</c:v>
                </c:pt>
                <c:pt idx="45">
                  <c:v>5965</c:v>
                </c:pt>
                <c:pt idx="46">
                  <c:v>5836</c:v>
                </c:pt>
                <c:pt idx="47">
                  <c:v>5825</c:v>
                </c:pt>
                <c:pt idx="48">
                  <c:v>6778</c:v>
                </c:pt>
                <c:pt idx="49">
                  <c:v>6925</c:v>
                </c:pt>
                <c:pt idx="50">
                  <c:v>7272</c:v>
                </c:pt>
                <c:pt idx="51">
                  <c:v>7837</c:v>
                </c:pt>
                <c:pt idx="52">
                  <c:v>7973</c:v>
                </c:pt>
                <c:pt idx="53">
                  <c:v>7858</c:v>
                </c:pt>
                <c:pt idx="54">
                  <c:v>7384</c:v>
                </c:pt>
                <c:pt idx="55">
                  <c:v>6887</c:v>
                </c:pt>
                <c:pt idx="56">
                  <c:v>6293</c:v>
                </c:pt>
                <c:pt idx="57">
                  <c:v>5463</c:v>
                </c:pt>
                <c:pt idx="58">
                  <c:v>4946</c:v>
                </c:pt>
                <c:pt idx="59">
                  <c:v>4625</c:v>
                </c:pt>
                <c:pt idx="60">
                  <c:v>5247</c:v>
                </c:pt>
                <c:pt idx="61">
                  <c:v>5997</c:v>
                </c:pt>
                <c:pt idx="62">
                  <c:v>6408</c:v>
                </c:pt>
                <c:pt idx="63">
                  <c:v>7381</c:v>
                </c:pt>
                <c:pt idx="64">
                  <c:v>7335</c:v>
                </c:pt>
                <c:pt idx="65">
                  <c:v>7029</c:v>
                </c:pt>
                <c:pt idx="66">
                  <c:v>6575</c:v>
                </c:pt>
                <c:pt idx="67">
                  <c:v>6139</c:v>
                </c:pt>
                <c:pt idx="68">
                  <c:v>5645</c:v>
                </c:pt>
                <c:pt idx="69">
                  <c:v>4871</c:v>
                </c:pt>
                <c:pt idx="70">
                  <c:v>4443</c:v>
                </c:pt>
                <c:pt idx="71">
                  <c:v>4864</c:v>
                </c:pt>
                <c:pt idx="72">
                  <c:v>5648</c:v>
                </c:pt>
                <c:pt idx="73">
                  <c:v>6026</c:v>
                </c:pt>
                <c:pt idx="74">
                  <c:v>6669</c:v>
                </c:pt>
                <c:pt idx="75">
                  <c:v>7079</c:v>
                </c:pt>
                <c:pt idx="76">
                  <c:v>7235</c:v>
                </c:pt>
                <c:pt idx="77">
                  <c:v>6698</c:v>
                </c:pt>
                <c:pt idx="78">
                  <c:v>6636</c:v>
                </c:pt>
                <c:pt idx="79">
                  <c:v>6393</c:v>
                </c:pt>
                <c:pt idx="80">
                  <c:v>6208</c:v>
                </c:pt>
                <c:pt idx="81">
                  <c:v>5759</c:v>
                </c:pt>
                <c:pt idx="82">
                  <c:v>5379</c:v>
                </c:pt>
                <c:pt idx="83">
                  <c:v>5141</c:v>
                </c:pt>
                <c:pt idx="84">
                  <c:v>5232</c:v>
                </c:pt>
                <c:pt idx="85">
                  <c:v>5943</c:v>
                </c:pt>
                <c:pt idx="86">
                  <c:v>6533</c:v>
                </c:pt>
                <c:pt idx="87">
                  <c:v>7289</c:v>
                </c:pt>
                <c:pt idx="88">
                  <c:v>7488</c:v>
                </c:pt>
                <c:pt idx="89">
                  <c:v>7514</c:v>
                </c:pt>
                <c:pt idx="90">
                  <c:v>7533</c:v>
                </c:pt>
                <c:pt idx="91">
                  <c:v>6977</c:v>
                </c:pt>
                <c:pt idx="92">
                  <c:v>6412</c:v>
                </c:pt>
                <c:pt idx="93">
                  <c:v>6437</c:v>
                </c:pt>
                <c:pt idx="94">
                  <c:v>6689</c:v>
                </c:pt>
                <c:pt idx="95">
                  <c:v>6692</c:v>
                </c:pt>
                <c:pt idx="96" formatCode="#,##0.00">
                  <c:v>7156.3</c:v>
                </c:pt>
                <c:pt idx="97" formatCode="#,##0.00">
                  <c:v>7323.5</c:v>
                </c:pt>
                <c:pt idx="98" formatCode="#,##0.00">
                  <c:v>7937.6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E3-4F7A-9799-F5A2B343B733}"/>
            </c:ext>
          </c:extLst>
        </c:ser>
        <c:ser>
          <c:idx val="1"/>
          <c:order val="1"/>
          <c:tx>
            <c:strRef>
              <c:f>'Meat Prices'!$N$1</c:f>
              <c:strCache>
                <c:ptCount val="1"/>
                <c:pt idx="0">
                  <c:v>Mutton adj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'Meat Prices'!$B$2:$B$100</c:f>
              <c:strCache>
                <c:ptCount val="99"/>
                <c:pt idx="0">
                  <c:v>2011-01</c:v>
                </c:pt>
                <c:pt idx="1">
                  <c:v>2011-02</c:v>
                </c:pt>
                <c:pt idx="2">
                  <c:v>2011-03</c:v>
                </c:pt>
                <c:pt idx="3">
                  <c:v>2011-04</c:v>
                </c:pt>
                <c:pt idx="4">
                  <c:v>2011-05</c:v>
                </c:pt>
                <c:pt idx="5">
                  <c:v>2011-06</c:v>
                </c:pt>
                <c:pt idx="6">
                  <c:v>2011-07</c:v>
                </c:pt>
                <c:pt idx="7">
                  <c:v>2011-08</c:v>
                </c:pt>
                <c:pt idx="8">
                  <c:v>2011-09</c:v>
                </c:pt>
                <c:pt idx="9">
                  <c:v>2011-10</c:v>
                </c:pt>
                <c:pt idx="10">
                  <c:v>2011-11</c:v>
                </c:pt>
                <c:pt idx="11">
                  <c:v>2011-12</c:v>
                </c:pt>
                <c:pt idx="12">
                  <c:v>2012-01</c:v>
                </c:pt>
                <c:pt idx="13">
                  <c:v>2012-02</c:v>
                </c:pt>
                <c:pt idx="14">
                  <c:v>2012-03</c:v>
                </c:pt>
                <c:pt idx="15">
                  <c:v>2012-04</c:v>
                </c:pt>
                <c:pt idx="16">
                  <c:v>2012-05</c:v>
                </c:pt>
                <c:pt idx="17">
                  <c:v>2012-06</c:v>
                </c:pt>
                <c:pt idx="18">
                  <c:v>2012-07</c:v>
                </c:pt>
                <c:pt idx="19">
                  <c:v>2012-08</c:v>
                </c:pt>
                <c:pt idx="20">
                  <c:v>2012-09</c:v>
                </c:pt>
                <c:pt idx="21">
                  <c:v>2012-10</c:v>
                </c:pt>
                <c:pt idx="22">
                  <c:v>2012-11</c:v>
                </c:pt>
                <c:pt idx="23">
                  <c:v>2012-12</c:v>
                </c:pt>
                <c:pt idx="24">
                  <c:v>2013-01</c:v>
                </c:pt>
                <c:pt idx="25">
                  <c:v>2013-02</c:v>
                </c:pt>
                <c:pt idx="26">
                  <c:v>2013-03</c:v>
                </c:pt>
                <c:pt idx="27">
                  <c:v>2013-04</c:v>
                </c:pt>
                <c:pt idx="28">
                  <c:v>2013-05</c:v>
                </c:pt>
                <c:pt idx="29">
                  <c:v>2013-06</c:v>
                </c:pt>
                <c:pt idx="30">
                  <c:v>2013-07</c:v>
                </c:pt>
                <c:pt idx="31">
                  <c:v>2013-08</c:v>
                </c:pt>
                <c:pt idx="32">
                  <c:v>2013-09</c:v>
                </c:pt>
                <c:pt idx="33">
                  <c:v>2013-10</c:v>
                </c:pt>
                <c:pt idx="34">
                  <c:v>2013-11</c:v>
                </c:pt>
                <c:pt idx="35">
                  <c:v>2013-12</c:v>
                </c:pt>
                <c:pt idx="36">
                  <c:v>2014-01</c:v>
                </c:pt>
                <c:pt idx="37">
                  <c:v>2014-02</c:v>
                </c:pt>
                <c:pt idx="38">
                  <c:v>2014-03</c:v>
                </c:pt>
                <c:pt idx="39">
                  <c:v>2014-04</c:v>
                </c:pt>
                <c:pt idx="40">
                  <c:v>2014-05</c:v>
                </c:pt>
                <c:pt idx="41">
                  <c:v>2014-06</c:v>
                </c:pt>
                <c:pt idx="42">
                  <c:v>2014-07</c:v>
                </c:pt>
                <c:pt idx="43">
                  <c:v>2014-08</c:v>
                </c:pt>
                <c:pt idx="44">
                  <c:v>2014-09</c:v>
                </c:pt>
                <c:pt idx="45">
                  <c:v>2014-10</c:v>
                </c:pt>
                <c:pt idx="46">
                  <c:v>2014-11</c:v>
                </c:pt>
                <c:pt idx="47">
                  <c:v>2014-12</c:v>
                </c:pt>
                <c:pt idx="48">
                  <c:v>2015-01</c:v>
                </c:pt>
                <c:pt idx="49">
                  <c:v>2015-02</c:v>
                </c:pt>
                <c:pt idx="50">
                  <c:v>2015-03</c:v>
                </c:pt>
                <c:pt idx="51">
                  <c:v>2015-04</c:v>
                </c:pt>
                <c:pt idx="52">
                  <c:v>2015-05</c:v>
                </c:pt>
                <c:pt idx="53">
                  <c:v>2015-06</c:v>
                </c:pt>
                <c:pt idx="54">
                  <c:v>2015-07</c:v>
                </c:pt>
                <c:pt idx="55">
                  <c:v>2015-08</c:v>
                </c:pt>
                <c:pt idx="56">
                  <c:v>2015-09</c:v>
                </c:pt>
                <c:pt idx="57">
                  <c:v>2015-10</c:v>
                </c:pt>
                <c:pt idx="58">
                  <c:v>2015-11</c:v>
                </c:pt>
                <c:pt idx="59">
                  <c:v>2015-12</c:v>
                </c:pt>
                <c:pt idx="60">
                  <c:v>2016-01</c:v>
                </c:pt>
                <c:pt idx="61">
                  <c:v>2016-02</c:v>
                </c:pt>
                <c:pt idx="62">
                  <c:v>2016-03</c:v>
                </c:pt>
                <c:pt idx="63">
                  <c:v>2016-04</c:v>
                </c:pt>
                <c:pt idx="64">
                  <c:v>2016-05</c:v>
                </c:pt>
                <c:pt idx="65">
                  <c:v>2016-06</c:v>
                </c:pt>
                <c:pt idx="66">
                  <c:v>2016-07</c:v>
                </c:pt>
                <c:pt idx="67">
                  <c:v>2016-08</c:v>
                </c:pt>
                <c:pt idx="68">
                  <c:v>2016-09</c:v>
                </c:pt>
                <c:pt idx="69">
                  <c:v>2016-10</c:v>
                </c:pt>
                <c:pt idx="70">
                  <c:v>2016-11</c:v>
                </c:pt>
                <c:pt idx="71">
                  <c:v>2016-12</c:v>
                </c:pt>
                <c:pt idx="72">
                  <c:v>2017-01</c:v>
                </c:pt>
                <c:pt idx="73">
                  <c:v>2017-02</c:v>
                </c:pt>
                <c:pt idx="74">
                  <c:v>2017-03</c:v>
                </c:pt>
                <c:pt idx="75">
                  <c:v>2017-04</c:v>
                </c:pt>
                <c:pt idx="76">
                  <c:v>2017-05</c:v>
                </c:pt>
                <c:pt idx="77">
                  <c:v>2017-06</c:v>
                </c:pt>
                <c:pt idx="78">
                  <c:v>2017-07</c:v>
                </c:pt>
                <c:pt idx="79">
                  <c:v>2017-08</c:v>
                </c:pt>
                <c:pt idx="80">
                  <c:v>2017-09</c:v>
                </c:pt>
                <c:pt idx="81">
                  <c:v>2017-10</c:v>
                </c:pt>
                <c:pt idx="82">
                  <c:v>2017-11</c:v>
                </c:pt>
                <c:pt idx="83">
                  <c:v>2017-12</c:v>
                </c:pt>
                <c:pt idx="84">
                  <c:v>2018-01</c:v>
                </c:pt>
                <c:pt idx="85">
                  <c:v>2018-02</c:v>
                </c:pt>
                <c:pt idx="86">
                  <c:v>2018-03</c:v>
                </c:pt>
                <c:pt idx="87">
                  <c:v>2018-04</c:v>
                </c:pt>
                <c:pt idx="88">
                  <c:v>2018-05</c:v>
                </c:pt>
                <c:pt idx="89">
                  <c:v>2018-06</c:v>
                </c:pt>
                <c:pt idx="90">
                  <c:v>2018-07</c:v>
                </c:pt>
                <c:pt idx="91">
                  <c:v>2018-08</c:v>
                </c:pt>
                <c:pt idx="92">
                  <c:v>2018-09</c:v>
                </c:pt>
                <c:pt idx="93">
                  <c:v>2018-10</c:v>
                </c:pt>
                <c:pt idx="94">
                  <c:v>2018-11</c:v>
                </c:pt>
                <c:pt idx="95">
                  <c:v>2018-12</c:v>
                </c:pt>
                <c:pt idx="96">
                  <c:v>2019-01</c:v>
                </c:pt>
                <c:pt idx="97">
                  <c:v>2019-02</c:v>
                </c:pt>
                <c:pt idx="98">
                  <c:v>2019-03</c:v>
                </c:pt>
              </c:strCache>
            </c:strRef>
          </c:cat>
          <c:val>
            <c:numRef>
              <c:f>'Meat Prices'!$N$2:$N$100</c:f>
              <c:numCache>
                <c:formatCode>0</c:formatCode>
                <c:ptCount val="99"/>
                <c:pt idx="0">
                  <c:v>4205</c:v>
                </c:pt>
                <c:pt idx="1">
                  <c:v>4217.6149999999998</c:v>
                </c:pt>
                <c:pt idx="2">
                  <c:v>4162.7860049999999</c:v>
                </c:pt>
                <c:pt idx="3">
                  <c:v>4141.9720749749995</c:v>
                </c:pt>
                <c:pt idx="4">
                  <c:v>4257.9472930742995</c:v>
                </c:pt>
                <c:pt idx="5">
                  <c:v>4372.9118699873052</c:v>
                </c:pt>
                <c:pt idx="6">
                  <c:v>4434.1326361671272</c:v>
                </c:pt>
                <c:pt idx="7">
                  <c:v>4438.5667688032936</c:v>
                </c:pt>
                <c:pt idx="8">
                  <c:v>4456.3210358785063</c:v>
                </c:pt>
                <c:pt idx="9">
                  <c:v>4438.4957517349922</c:v>
                </c:pt>
                <c:pt idx="10">
                  <c:v>4469.5652219971371</c:v>
                </c:pt>
                <c:pt idx="11">
                  <c:v>4527.669569883099</c:v>
                </c:pt>
                <c:pt idx="12">
                  <c:v>4658.9719874097082</c:v>
                </c:pt>
                <c:pt idx="13">
                  <c:v>4780.105259082361</c:v>
                </c:pt>
                <c:pt idx="14">
                  <c:v>4899.6078905594195</c:v>
                </c:pt>
                <c:pt idx="15">
                  <c:v>4909.4071063405381</c:v>
                </c:pt>
                <c:pt idx="16">
                  <c:v>4958.501177403944</c:v>
                </c:pt>
                <c:pt idx="17">
                  <c:v>4973.376680936155</c:v>
                </c:pt>
                <c:pt idx="18">
                  <c:v>5006.2009670303332</c:v>
                </c:pt>
                <c:pt idx="19">
                  <c:v>5076.2877805687576</c:v>
                </c:pt>
                <c:pt idx="20">
                  <c:v>5137.2032339355828</c:v>
                </c:pt>
                <c:pt idx="21">
                  <c:v>5147.4776404034537</c:v>
                </c:pt>
                <c:pt idx="22">
                  <c:v>5137.1826851226469</c:v>
                </c:pt>
                <c:pt idx="23">
                  <c:v>5173.1429639185053</c:v>
                </c:pt>
                <c:pt idx="24">
                  <c:v>5214.5281076298534</c:v>
                </c:pt>
                <c:pt idx="25">
                  <c:v>5277.1024449214119</c:v>
                </c:pt>
                <c:pt idx="26">
                  <c:v>5308.7650595909408</c:v>
                </c:pt>
                <c:pt idx="27">
                  <c:v>5345.9264150080771</c:v>
                </c:pt>
                <c:pt idx="28">
                  <c:v>5324.5427093480448</c:v>
                </c:pt>
                <c:pt idx="29">
                  <c:v>5297.9199958013041</c:v>
                </c:pt>
                <c:pt idx="30">
                  <c:v>5308.5158357929067</c:v>
                </c:pt>
                <c:pt idx="31">
                  <c:v>5435.9202158519365</c:v>
                </c:pt>
                <c:pt idx="32">
                  <c:v>5490.2794180104556</c:v>
                </c:pt>
                <c:pt idx="33">
                  <c:v>5578.123888698623</c:v>
                </c:pt>
                <c:pt idx="34">
                  <c:v>5650.6394992517044</c:v>
                </c:pt>
                <c:pt idx="35">
                  <c:v>5746.7003707389831</c:v>
                </c:pt>
                <c:pt idx="36">
                  <c:v>5844.3942770415451</c:v>
                </c:pt>
                <c:pt idx="37">
                  <c:v>5902.8382198119607</c:v>
                </c:pt>
                <c:pt idx="38">
                  <c:v>5932.3524109110194</c:v>
                </c:pt>
                <c:pt idx="39">
                  <c:v>5979.8112301983074</c:v>
                </c:pt>
                <c:pt idx="40">
                  <c:v>6057.5487761908844</c:v>
                </c:pt>
                <c:pt idx="41">
                  <c:v>6087.8365200718381</c:v>
                </c:pt>
                <c:pt idx="42">
                  <c:v>6124.3635391922689</c:v>
                </c:pt>
                <c:pt idx="43">
                  <c:v>6167.234083966614</c:v>
                </c:pt>
                <c:pt idx="44">
                  <c:v>6228.9064248062805</c:v>
                </c:pt>
                <c:pt idx="45">
                  <c:v>6278.7376762047306</c:v>
                </c:pt>
                <c:pt idx="46">
                  <c:v>6316.4101022619589</c:v>
                </c:pt>
                <c:pt idx="47">
                  <c:v>6354.3085628755307</c:v>
                </c:pt>
                <c:pt idx="48">
                  <c:v>6386.0801056899081</c:v>
                </c:pt>
                <c:pt idx="49">
                  <c:v>6398.8522659012879</c:v>
                </c:pt>
                <c:pt idx="50">
                  <c:v>6450.043084028498</c:v>
                </c:pt>
                <c:pt idx="51">
                  <c:v>6501.643428700726</c:v>
                </c:pt>
                <c:pt idx="52">
                  <c:v>6508.1450721294259</c:v>
                </c:pt>
                <c:pt idx="53">
                  <c:v>6514.653217201555</c:v>
                </c:pt>
                <c:pt idx="54">
                  <c:v>6521.1678704187561</c:v>
                </c:pt>
                <c:pt idx="55">
                  <c:v>6527.6890382891743</c:v>
                </c:pt>
                <c:pt idx="56">
                  <c:v>6468.9398369445717</c:v>
                </c:pt>
                <c:pt idx="57">
                  <c:v>6397.7814987381817</c:v>
                </c:pt>
                <c:pt idx="58">
                  <c:v>6436.168187730611</c:v>
                </c:pt>
                <c:pt idx="59">
                  <c:v>6423.2958513551494</c:v>
                </c:pt>
                <c:pt idx="60">
                  <c:v>6448.9890347605697</c:v>
                </c:pt>
                <c:pt idx="61">
                  <c:v>6500.5809470386539</c:v>
                </c:pt>
                <c:pt idx="62">
                  <c:v>6520.0826898797695</c:v>
                </c:pt>
                <c:pt idx="63">
                  <c:v>6617.8839302279657</c:v>
                </c:pt>
                <c:pt idx="64">
                  <c:v>6624.5018141581932</c:v>
                </c:pt>
                <c:pt idx="65">
                  <c:v>6591.3793050874019</c:v>
                </c:pt>
                <c:pt idx="66">
                  <c:v>6525.4655120365278</c:v>
                </c:pt>
                <c:pt idx="67">
                  <c:v>6486.3127189643083</c:v>
                </c:pt>
                <c:pt idx="68">
                  <c:v>6427.9359044936291</c:v>
                </c:pt>
                <c:pt idx="69">
                  <c:v>6350.8006736397056</c:v>
                </c:pt>
                <c:pt idx="70">
                  <c:v>6395.256278355183</c:v>
                </c:pt>
                <c:pt idx="71">
                  <c:v>6452.8135848603788</c:v>
                </c:pt>
                <c:pt idx="72">
                  <c:v>6536.7001614635628</c:v>
                </c:pt>
                <c:pt idx="73">
                  <c:v>6588.9937627552717</c:v>
                </c:pt>
                <c:pt idx="74">
                  <c:v>6674.6506816710898</c:v>
                </c:pt>
                <c:pt idx="75">
                  <c:v>6774.7704418961557</c:v>
                </c:pt>
                <c:pt idx="76">
                  <c:v>6815.4190645475328</c:v>
                </c:pt>
                <c:pt idx="77">
                  <c:v>6767.7111310956998</c:v>
                </c:pt>
                <c:pt idx="78">
                  <c:v>6760.9434199646039</c:v>
                </c:pt>
                <c:pt idx="79">
                  <c:v>6848.8356844241434</c:v>
                </c:pt>
                <c:pt idx="80">
                  <c:v>6883.0798628462635</c:v>
                </c:pt>
                <c:pt idx="81">
                  <c:v>6910.6121822976484</c:v>
                </c:pt>
                <c:pt idx="82">
                  <c:v>6903.7015701153505</c:v>
                </c:pt>
                <c:pt idx="83">
                  <c:v>6924.4126748256958</c:v>
                </c:pt>
                <c:pt idx="84">
                  <c:v>7042.1276902977324</c:v>
                </c:pt>
                <c:pt idx="85">
                  <c:v>7091.4225841298157</c:v>
                </c:pt>
                <c:pt idx="86">
                  <c:v>7176.5196551393738</c:v>
                </c:pt>
                <c:pt idx="87">
                  <c:v>7219.5787730702104</c:v>
                </c:pt>
                <c:pt idx="88">
                  <c:v>7255.6766669355611</c:v>
                </c:pt>
                <c:pt idx="89">
                  <c:v>7306.4664036041095</c:v>
                </c:pt>
                <c:pt idx="90">
                  <c:v>7357.6116684293374</c:v>
                </c:pt>
                <c:pt idx="91">
                  <c:v>7291.3931634134733</c:v>
                </c:pt>
                <c:pt idx="92">
                  <c:v>7291.3931634134733</c:v>
                </c:pt>
                <c:pt idx="93">
                  <c:v>7378.8898813744354</c:v>
                </c:pt>
                <c:pt idx="94">
                  <c:v>7541.225458764673</c:v>
                </c:pt>
                <c:pt idx="95">
                  <c:v>7594.0140369760247</c:v>
                </c:pt>
                <c:pt idx="96">
                  <c:v>7643.6599037427559</c:v>
                </c:pt>
                <c:pt idx="97">
                  <c:v>7693.630330363475</c:v>
                </c:pt>
                <c:pt idx="98">
                  <c:v>7743.9274386482266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E3-4F7A-9799-F5A2B343B7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1584944"/>
        <c:axId val="986756080"/>
      </c:lineChart>
      <c:catAx>
        <c:axId val="87158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6756080"/>
        <c:crosses val="autoZero"/>
        <c:auto val="1"/>
        <c:lblAlgn val="ctr"/>
        <c:lblOffset val="100"/>
        <c:noMultiLvlLbl val="0"/>
      </c:catAx>
      <c:valAx>
        <c:axId val="986756080"/>
        <c:scaling>
          <c:orientation val="minMax"/>
          <c:min val="3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58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Horse Meat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'Meat Prices'!$H$1</c:f>
              <c:strCache>
                <c:ptCount val="1"/>
                <c:pt idx="0">
                  <c:v>Horse meat, with bones, kg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'Meat Prices'!$B$2:$B$100</c:f>
              <c:strCache>
                <c:ptCount val="99"/>
                <c:pt idx="0">
                  <c:v>2011-01</c:v>
                </c:pt>
                <c:pt idx="1">
                  <c:v>2011-02</c:v>
                </c:pt>
                <c:pt idx="2">
                  <c:v>2011-03</c:v>
                </c:pt>
                <c:pt idx="3">
                  <c:v>2011-04</c:v>
                </c:pt>
                <c:pt idx="4">
                  <c:v>2011-05</c:v>
                </c:pt>
                <c:pt idx="5">
                  <c:v>2011-06</c:v>
                </c:pt>
                <c:pt idx="6">
                  <c:v>2011-07</c:v>
                </c:pt>
                <c:pt idx="7">
                  <c:v>2011-08</c:v>
                </c:pt>
                <c:pt idx="8">
                  <c:v>2011-09</c:v>
                </c:pt>
                <c:pt idx="9">
                  <c:v>2011-10</c:v>
                </c:pt>
                <c:pt idx="10">
                  <c:v>2011-11</c:v>
                </c:pt>
                <c:pt idx="11">
                  <c:v>2011-12</c:v>
                </c:pt>
                <c:pt idx="12">
                  <c:v>2012-01</c:v>
                </c:pt>
                <c:pt idx="13">
                  <c:v>2012-02</c:v>
                </c:pt>
                <c:pt idx="14">
                  <c:v>2012-03</c:v>
                </c:pt>
                <c:pt idx="15">
                  <c:v>2012-04</c:v>
                </c:pt>
                <c:pt idx="16">
                  <c:v>2012-05</c:v>
                </c:pt>
                <c:pt idx="17">
                  <c:v>2012-06</c:v>
                </c:pt>
                <c:pt idx="18">
                  <c:v>2012-07</c:v>
                </c:pt>
                <c:pt idx="19">
                  <c:v>2012-08</c:v>
                </c:pt>
                <c:pt idx="20">
                  <c:v>2012-09</c:v>
                </c:pt>
                <c:pt idx="21">
                  <c:v>2012-10</c:v>
                </c:pt>
                <c:pt idx="22">
                  <c:v>2012-11</c:v>
                </c:pt>
                <c:pt idx="23">
                  <c:v>2012-12</c:v>
                </c:pt>
                <c:pt idx="24">
                  <c:v>2013-01</c:v>
                </c:pt>
                <c:pt idx="25">
                  <c:v>2013-02</c:v>
                </c:pt>
                <c:pt idx="26">
                  <c:v>2013-03</c:v>
                </c:pt>
                <c:pt idx="27">
                  <c:v>2013-04</c:v>
                </c:pt>
                <c:pt idx="28">
                  <c:v>2013-05</c:v>
                </c:pt>
                <c:pt idx="29">
                  <c:v>2013-06</c:v>
                </c:pt>
                <c:pt idx="30">
                  <c:v>2013-07</c:v>
                </c:pt>
                <c:pt idx="31">
                  <c:v>2013-08</c:v>
                </c:pt>
                <c:pt idx="32">
                  <c:v>2013-09</c:v>
                </c:pt>
                <c:pt idx="33">
                  <c:v>2013-10</c:v>
                </c:pt>
                <c:pt idx="34">
                  <c:v>2013-11</c:v>
                </c:pt>
                <c:pt idx="35">
                  <c:v>2013-12</c:v>
                </c:pt>
                <c:pt idx="36">
                  <c:v>2014-01</c:v>
                </c:pt>
                <c:pt idx="37">
                  <c:v>2014-02</c:v>
                </c:pt>
                <c:pt idx="38">
                  <c:v>2014-03</c:v>
                </c:pt>
                <c:pt idx="39">
                  <c:v>2014-04</c:v>
                </c:pt>
                <c:pt idx="40">
                  <c:v>2014-05</c:v>
                </c:pt>
                <c:pt idx="41">
                  <c:v>2014-06</c:v>
                </c:pt>
                <c:pt idx="42">
                  <c:v>2014-07</c:v>
                </c:pt>
                <c:pt idx="43">
                  <c:v>2014-08</c:v>
                </c:pt>
                <c:pt idx="44">
                  <c:v>2014-09</c:v>
                </c:pt>
                <c:pt idx="45">
                  <c:v>2014-10</c:v>
                </c:pt>
                <c:pt idx="46">
                  <c:v>2014-11</c:v>
                </c:pt>
                <c:pt idx="47">
                  <c:v>2014-12</c:v>
                </c:pt>
                <c:pt idx="48">
                  <c:v>2015-01</c:v>
                </c:pt>
                <c:pt idx="49">
                  <c:v>2015-02</c:v>
                </c:pt>
                <c:pt idx="50">
                  <c:v>2015-03</c:v>
                </c:pt>
                <c:pt idx="51">
                  <c:v>2015-04</c:v>
                </c:pt>
                <c:pt idx="52">
                  <c:v>2015-05</c:v>
                </c:pt>
                <c:pt idx="53">
                  <c:v>2015-06</c:v>
                </c:pt>
                <c:pt idx="54">
                  <c:v>2015-07</c:v>
                </c:pt>
                <c:pt idx="55">
                  <c:v>2015-08</c:v>
                </c:pt>
                <c:pt idx="56">
                  <c:v>2015-09</c:v>
                </c:pt>
                <c:pt idx="57">
                  <c:v>2015-10</c:v>
                </c:pt>
                <c:pt idx="58">
                  <c:v>2015-11</c:v>
                </c:pt>
                <c:pt idx="59">
                  <c:v>2015-12</c:v>
                </c:pt>
                <c:pt idx="60">
                  <c:v>2016-01</c:v>
                </c:pt>
                <c:pt idx="61">
                  <c:v>2016-02</c:v>
                </c:pt>
                <c:pt idx="62">
                  <c:v>2016-03</c:v>
                </c:pt>
                <c:pt idx="63">
                  <c:v>2016-04</c:v>
                </c:pt>
                <c:pt idx="64">
                  <c:v>2016-05</c:v>
                </c:pt>
                <c:pt idx="65">
                  <c:v>2016-06</c:v>
                </c:pt>
                <c:pt idx="66">
                  <c:v>2016-07</c:v>
                </c:pt>
                <c:pt idx="67">
                  <c:v>2016-08</c:v>
                </c:pt>
                <c:pt idx="68">
                  <c:v>2016-09</c:v>
                </c:pt>
                <c:pt idx="69">
                  <c:v>2016-10</c:v>
                </c:pt>
                <c:pt idx="70">
                  <c:v>2016-11</c:v>
                </c:pt>
                <c:pt idx="71">
                  <c:v>2016-12</c:v>
                </c:pt>
                <c:pt idx="72">
                  <c:v>2017-01</c:v>
                </c:pt>
                <c:pt idx="73">
                  <c:v>2017-02</c:v>
                </c:pt>
                <c:pt idx="74">
                  <c:v>2017-03</c:v>
                </c:pt>
                <c:pt idx="75">
                  <c:v>2017-04</c:v>
                </c:pt>
                <c:pt idx="76">
                  <c:v>2017-05</c:v>
                </c:pt>
                <c:pt idx="77">
                  <c:v>2017-06</c:v>
                </c:pt>
                <c:pt idx="78">
                  <c:v>2017-07</c:v>
                </c:pt>
                <c:pt idx="79">
                  <c:v>2017-08</c:v>
                </c:pt>
                <c:pt idx="80">
                  <c:v>2017-09</c:v>
                </c:pt>
                <c:pt idx="81">
                  <c:v>2017-10</c:v>
                </c:pt>
                <c:pt idx="82">
                  <c:v>2017-11</c:v>
                </c:pt>
                <c:pt idx="83">
                  <c:v>2017-12</c:v>
                </c:pt>
                <c:pt idx="84">
                  <c:v>2018-01</c:v>
                </c:pt>
                <c:pt idx="85">
                  <c:v>2018-02</c:v>
                </c:pt>
                <c:pt idx="86">
                  <c:v>2018-03</c:v>
                </c:pt>
                <c:pt idx="87">
                  <c:v>2018-04</c:v>
                </c:pt>
                <c:pt idx="88">
                  <c:v>2018-05</c:v>
                </c:pt>
                <c:pt idx="89">
                  <c:v>2018-06</c:v>
                </c:pt>
                <c:pt idx="90">
                  <c:v>2018-07</c:v>
                </c:pt>
                <c:pt idx="91">
                  <c:v>2018-08</c:v>
                </c:pt>
                <c:pt idx="92">
                  <c:v>2018-09</c:v>
                </c:pt>
                <c:pt idx="93">
                  <c:v>2018-10</c:v>
                </c:pt>
                <c:pt idx="94">
                  <c:v>2018-11</c:v>
                </c:pt>
                <c:pt idx="95">
                  <c:v>2018-12</c:v>
                </c:pt>
                <c:pt idx="96">
                  <c:v>2019-01</c:v>
                </c:pt>
                <c:pt idx="97">
                  <c:v>2019-02</c:v>
                </c:pt>
                <c:pt idx="98">
                  <c:v>2019-03</c:v>
                </c:pt>
              </c:strCache>
            </c:strRef>
          </c:cat>
          <c:val>
            <c:numRef>
              <c:f>'Meat Prices'!$H$2:$H$100</c:f>
              <c:numCache>
                <c:formatCode>#,##0</c:formatCode>
                <c:ptCount val="99"/>
                <c:pt idx="0">
                  <c:v>3460</c:v>
                </c:pt>
                <c:pt idx="1">
                  <c:v>3605</c:v>
                </c:pt>
                <c:pt idx="2">
                  <c:v>3535</c:v>
                </c:pt>
                <c:pt idx="3">
                  <c:v>3290</c:v>
                </c:pt>
                <c:pt idx="4">
                  <c:v>3370</c:v>
                </c:pt>
                <c:pt idx="5">
                  <c:v>3630</c:v>
                </c:pt>
                <c:pt idx="6">
                  <c:v>3705</c:v>
                </c:pt>
                <c:pt idx="7">
                  <c:v>3690</c:v>
                </c:pt>
                <c:pt idx="8">
                  <c:v>3650</c:v>
                </c:pt>
                <c:pt idx="9">
                  <c:v>3640</c:v>
                </c:pt>
                <c:pt idx="10">
                  <c:v>3520</c:v>
                </c:pt>
                <c:pt idx="11">
                  <c:v>3720</c:v>
                </c:pt>
                <c:pt idx="12">
                  <c:v>4360</c:v>
                </c:pt>
                <c:pt idx="13">
                  <c:v>4830</c:v>
                </c:pt>
                <c:pt idx="14">
                  <c:v>6230</c:v>
                </c:pt>
                <c:pt idx="15">
                  <c:v>6160</c:v>
                </c:pt>
                <c:pt idx="16">
                  <c:v>6180</c:v>
                </c:pt>
                <c:pt idx="17">
                  <c:v>6460</c:v>
                </c:pt>
                <c:pt idx="18">
                  <c:v>6375</c:v>
                </c:pt>
                <c:pt idx="19">
                  <c:v>6150</c:v>
                </c:pt>
                <c:pt idx="20">
                  <c:v>5810</c:v>
                </c:pt>
                <c:pt idx="21">
                  <c:v>5220</c:v>
                </c:pt>
                <c:pt idx="22">
                  <c:v>5475</c:v>
                </c:pt>
                <c:pt idx="23">
                  <c:v>5520</c:v>
                </c:pt>
                <c:pt idx="24">
                  <c:v>5637</c:v>
                </c:pt>
                <c:pt idx="25">
                  <c:v>6170</c:v>
                </c:pt>
                <c:pt idx="26">
                  <c:v>6250</c:v>
                </c:pt>
                <c:pt idx="27">
                  <c:v>6215</c:v>
                </c:pt>
                <c:pt idx="28">
                  <c:v>6400</c:v>
                </c:pt>
                <c:pt idx="29">
                  <c:v>6395</c:v>
                </c:pt>
                <c:pt idx="30">
                  <c:v>6290</c:v>
                </c:pt>
                <c:pt idx="31">
                  <c:v>5730</c:v>
                </c:pt>
                <c:pt idx="32">
                  <c:v>6140</c:v>
                </c:pt>
                <c:pt idx="33">
                  <c:v>5390</c:v>
                </c:pt>
                <c:pt idx="34">
                  <c:v>5411</c:v>
                </c:pt>
                <c:pt idx="35">
                  <c:v>5670</c:v>
                </c:pt>
                <c:pt idx="36">
                  <c:v>6430</c:v>
                </c:pt>
                <c:pt idx="37">
                  <c:v>6500</c:v>
                </c:pt>
                <c:pt idx="38">
                  <c:v>6545</c:v>
                </c:pt>
                <c:pt idx="39">
                  <c:v>6600</c:v>
                </c:pt>
                <c:pt idx="40">
                  <c:v>6725</c:v>
                </c:pt>
                <c:pt idx="41">
                  <c:v>6605</c:v>
                </c:pt>
                <c:pt idx="42">
                  <c:v>6200</c:v>
                </c:pt>
                <c:pt idx="43" formatCode="#,##0.00">
                  <c:v>5728.75</c:v>
                </c:pt>
                <c:pt idx="44">
                  <c:v>5664</c:v>
                </c:pt>
                <c:pt idx="45">
                  <c:v>5518</c:v>
                </c:pt>
                <c:pt idx="46">
                  <c:v>5390</c:v>
                </c:pt>
                <c:pt idx="47">
                  <c:v>5435</c:v>
                </c:pt>
                <c:pt idx="48">
                  <c:v>5675</c:v>
                </c:pt>
                <c:pt idx="49">
                  <c:v>5675</c:v>
                </c:pt>
                <c:pt idx="50">
                  <c:v>5750</c:v>
                </c:pt>
                <c:pt idx="51">
                  <c:v>5954</c:v>
                </c:pt>
                <c:pt idx="52">
                  <c:v>6037</c:v>
                </c:pt>
                <c:pt idx="53">
                  <c:v>6225</c:v>
                </c:pt>
                <c:pt idx="54">
                  <c:v>6159</c:v>
                </c:pt>
                <c:pt idx="55">
                  <c:v>5575</c:v>
                </c:pt>
                <c:pt idx="56">
                  <c:v>5355</c:v>
                </c:pt>
                <c:pt idx="57">
                  <c:v>4856</c:v>
                </c:pt>
                <c:pt idx="58">
                  <c:v>4606</c:v>
                </c:pt>
                <c:pt idx="59">
                  <c:v>4714</c:v>
                </c:pt>
                <c:pt idx="60">
                  <c:v>4825</c:v>
                </c:pt>
                <c:pt idx="61">
                  <c:v>4825</c:v>
                </c:pt>
                <c:pt idx="62">
                  <c:v>4835</c:v>
                </c:pt>
                <c:pt idx="63">
                  <c:v>5650</c:v>
                </c:pt>
                <c:pt idx="64">
                  <c:v>5743</c:v>
                </c:pt>
                <c:pt idx="65">
                  <c:v>5689</c:v>
                </c:pt>
                <c:pt idx="66">
                  <c:v>5000</c:v>
                </c:pt>
                <c:pt idx="67">
                  <c:v>4818</c:v>
                </c:pt>
                <c:pt idx="68">
                  <c:v>4550</c:v>
                </c:pt>
                <c:pt idx="69">
                  <c:v>4550</c:v>
                </c:pt>
                <c:pt idx="70">
                  <c:v>4550</c:v>
                </c:pt>
                <c:pt idx="71">
                  <c:v>4550</c:v>
                </c:pt>
                <c:pt idx="72">
                  <c:v>4644</c:v>
                </c:pt>
                <c:pt idx="73">
                  <c:v>4625</c:v>
                </c:pt>
                <c:pt idx="74">
                  <c:v>4824</c:v>
                </c:pt>
                <c:pt idx="75">
                  <c:v>6315</c:v>
                </c:pt>
                <c:pt idx="76">
                  <c:v>6397</c:v>
                </c:pt>
                <c:pt idx="77">
                  <c:v>5734</c:v>
                </c:pt>
                <c:pt idx="78">
                  <c:v>5358</c:v>
                </c:pt>
                <c:pt idx="79">
                  <c:v>5325</c:v>
                </c:pt>
                <c:pt idx="80">
                  <c:v>5212</c:v>
                </c:pt>
                <c:pt idx="81">
                  <c:v>4993</c:v>
                </c:pt>
                <c:pt idx="82">
                  <c:v>4900</c:v>
                </c:pt>
                <c:pt idx="83">
                  <c:v>4900</c:v>
                </c:pt>
                <c:pt idx="84">
                  <c:v>5075</c:v>
                </c:pt>
                <c:pt idx="85">
                  <c:v>5519</c:v>
                </c:pt>
                <c:pt idx="86">
                  <c:v>5649</c:v>
                </c:pt>
                <c:pt idx="87">
                  <c:v>6075</c:v>
                </c:pt>
                <c:pt idx="88">
                  <c:v>6075</c:v>
                </c:pt>
                <c:pt idx="89">
                  <c:v>6275</c:v>
                </c:pt>
                <c:pt idx="90">
                  <c:v>6831</c:v>
                </c:pt>
                <c:pt idx="91">
                  <c:v>6274</c:v>
                </c:pt>
                <c:pt idx="92">
                  <c:v>6081</c:v>
                </c:pt>
                <c:pt idx="93">
                  <c:v>5845</c:v>
                </c:pt>
                <c:pt idx="94">
                  <c:v>5868</c:v>
                </c:pt>
                <c:pt idx="95" formatCode="#,##0.00">
                  <c:v>6377.8</c:v>
                </c:pt>
                <c:pt idx="96" formatCode="#,##0.00">
                  <c:v>6701.6</c:v>
                </c:pt>
                <c:pt idx="97" formatCode="#,##0.00">
                  <c:v>6746.9</c:v>
                </c:pt>
                <c:pt idx="98" formatCode="#,##0.00">
                  <c:v>6745.4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4C-4E33-82DC-75DDE00A375A}"/>
            </c:ext>
          </c:extLst>
        </c:ser>
        <c:ser>
          <c:idx val="1"/>
          <c:order val="1"/>
          <c:tx>
            <c:strRef>
              <c:f>'Meat Prices'!$Q$1</c:f>
              <c:strCache>
                <c:ptCount val="1"/>
                <c:pt idx="0">
                  <c:v>Horse meat adj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'Meat Prices'!$B$2:$B$100</c:f>
              <c:strCache>
                <c:ptCount val="99"/>
                <c:pt idx="0">
                  <c:v>2011-01</c:v>
                </c:pt>
                <c:pt idx="1">
                  <c:v>2011-02</c:v>
                </c:pt>
                <c:pt idx="2">
                  <c:v>2011-03</c:v>
                </c:pt>
                <c:pt idx="3">
                  <c:v>2011-04</c:v>
                </c:pt>
                <c:pt idx="4">
                  <c:v>2011-05</c:v>
                </c:pt>
                <c:pt idx="5">
                  <c:v>2011-06</c:v>
                </c:pt>
                <c:pt idx="6">
                  <c:v>2011-07</c:v>
                </c:pt>
                <c:pt idx="7">
                  <c:v>2011-08</c:v>
                </c:pt>
                <c:pt idx="8">
                  <c:v>2011-09</c:v>
                </c:pt>
                <c:pt idx="9">
                  <c:v>2011-10</c:v>
                </c:pt>
                <c:pt idx="10">
                  <c:v>2011-11</c:v>
                </c:pt>
                <c:pt idx="11">
                  <c:v>2011-12</c:v>
                </c:pt>
                <c:pt idx="12">
                  <c:v>2012-01</c:v>
                </c:pt>
                <c:pt idx="13">
                  <c:v>2012-02</c:v>
                </c:pt>
                <c:pt idx="14">
                  <c:v>2012-03</c:v>
                </c:pt>
                <c:pt idx="15">
                  <c:v>2012-04</c:v>
                </c:pt>
                <c:pt idx="16">
                  <c:v>2012-05</c:v>
                </c:pt>
                <c:pt idx="17">
                  <c:v>2012-06</c:v>
                </c:pt>
                <c:pt idx="18">
                  <c:v>2012-07</c:v>
                </c:pt>
                <c:pt idx="19">
                  <c:v>2012-08</c:v>
                </c:pt>
                <c:pt idx="20">
                  <c:v>2012-09</c:v>
                </c:pt>
                <c:pt idx="21">
                  <c:v>2012-10</c:v>
                </c:pt>
                <c:pt idx="22">
                  <c:v>2012-11</c:v>
                </c:pt>
                <c:pt idx="23">
                  <c:v>2012-12</c:v>
                </c:pt>
                <c:pt idx="24">
                  <c:v>2013-01</c:v>
                </c:pt>
                <c:pt idx="25">
                  <c:v>2013-02</c:v>
                </c:pt>
                <c:pt idx="26">
                  <c:v>2013-03</c:v>
                </c:pt>
                <c:pt idx="27">
                  <c:v>2013-04</c:v>
                </c:pt>
                <c:pt idx="28">
                  <c:v>2013-05</c:v>
                </c:pt>
                <c:pt idx="29">
                  <c:v>2013-06</c:v>
                </c:pt>
                <c:pt idx="30">
                  <c:v>2013-07</c:v>
                </c:pt>
                <c:pt idx="31">
                  <c:v>2013-08</c:v>
                </c:pt>
                <c:pt idx="32">
                  <c:v>2013-09</c:v>
                </c:pt>
                <c:pt idx="33">
                  <c:v>2013-10</c:v>
                </c:pt>
                <c:pt idx="34">
                  <c:v>2013-11</c:v>
                </c:pt>
                <c:pt idx="35">
                  <c:v>2013-12</c:v>
                </c:pt>
                <c:pt idx="36">
                  <c:v>2014-01</c:v>
                </c:pt>
                <c:pt idx="37">
                  <c:v>2014-02</c:v>
                </c:pt>
                <c:pt idx="38">
                  <c:v>2014-03</c:v>
                </c:pt>
                <c:pt idx="39">
                  <c:v>2014-04</c:v>
                </c:pt>
                <c:pt idx="40">
                  <c:v>2014-05</c:v>
                </c:pt>
                <c:pt idx="41">
                  <c:v>2014-06</c:v>
                </c:pt>
                <c:pt idx="42">
                  <c:v>2014-07</c:v>
                </c:pt>
                <c:pt idx="43">
                  <c:v>2014-08</c:v>
                </c:pt>
                <c:pt idx="44">
                  <c:v>2014-09</c:v>
                </c:pt>
                <c:pt idx="45">
                  <c:v>2014-10</c:v>
                </c:pt>
                <c:pt idx="46">
                  <c:v>2014-11</c:v>
                </c:pt>
                <c:pt idx="47">
                  <c:v>2014-12</c:v>
                </c:pt>
                <c:pt idx="48">
                  <c:v>2015-01</c:v>
                </c:pt>
                <c:pt idx="49">
                  <c:v>2015-02</c:v>
                </c:pt>
                <c:pt idx="50">
                  <c:v>2015-03</c:v>
                </c:pt>
                <c:pt idx="51">
                  <c:v>2015-04</c:v>
                </c:pt>
                <c:pt idx="52">
                  <c:v>2015-05</c:v>
                </c:pt>
                <c:pt idx="53">
                  <c:v>2015-06</c:v>
                </c:pt>
                <c:pt idx="54">
                  <c:v>2015-07</c:v>
                </c:pt>
                <c:pt idx="55">
                  <c:v>2015-08</c:v>
                </c:pt>
                <c:pt idx="56">
                  <c:v>2015-09</c:v>
                </c:pt>
                <c:pt idx="57">
                  <c:v>2015-10</c:v>
                </c:pt>
                <c:pt idx="58">
                  <c:v>2015-11</c:v>
                </c:pt>
                <c:pt idx="59">
                  <c:v>2015-12</c:v>
                </c:pt>
                <c:pt idx="60">
                  <c:v>2016-01</c:v>
                </c:pt>
                <c:pt idx="61">
                  <c:v>2016-02</c:v>
                </c:pt>
                <c:pt idx="62">
                  <c:v>2016-03</c:v>
                </c:pt>
                <c:pt idx="63">
                  <c:v>2016-04</c:v>
                </c:pt>
                <c:pt idx="64">
                  <c:v>2016-05</c:v>
                </c:pt>
                <c:pt idx="65">
                  <c:v>2016-06</c:v>
                </c:pt>
                <c:pt idx="66">
                  <c:v>2016-07</c:v>
                </c:pt>
                <c:pt idx="67">
                  <c:v>2016-08</c:v>
                </c:pt>
                <c:pt idx="68">
                  <c:v>2016-09</c:v>
                </c:pt>
                <c:pt idx="69">
                  <c:v>2016-10</c:v>
                </c:pt>
                <c:pt idx="70">
                  <c:v>2016-11</c:v>
                </c:pt>
                <c:pt idx="71">
                  <c:v>2016-12</c:v>
                </c:pt>
                <c:pt idx="72">
                  <c:v>2017-01</c:v>
                </c:pt>
                <c:pt idx="73">
                  <c:v>2017-02</c:v>
                </c:pt>
                <c:pt idx="74">
                  <c:v>2017-03</c:v>
                </c:pt>
                <c:pt idx="75">
                  <c:v>2017-04</c:v>
                </c:pt>
                <c:pt idx="76">
                  <c:v>2017-05</c:v>
                </c:pt>
                <c:pt idx="77">
                  <c:v>2017-06</c:v>
                </c:pt>
                <c:pt idx="78">
                  <c:v>2017-07</c:v>
                </c:pt>
                <c:pt idx="79">
                  <c:v>2017-08</c:v>
                </c:pt>
                <c:pt idx="80">
                  <c:v>2017-09</c:v>
                </c:pt>
                <c:pt idx="81">
                  <c:v>2017-10</c:v>
                </c:pt>
                <c:pt idx="82">
                  <c:v>2017-11</c:v>
                </c:pt>
                <c:pt idx="83">
                  <c:v>2017-12</c:v>
                </c:pt>
                <c:pt idx="84">
                  <c:v>2018-01</c:v>
                </c:pt>
                <c:pt idx="85">
                  <c:v>2018-02</c:v>
                </c:pt>
                <c:pt idx="86">
                  <c:v>2018-03</c:v>
                </c:pt>
                <c:pt idx="87">
                  <c:v>2018-04</c:v>
                </c:pt>
                <c:pt idx="88">
                  <c:v>2018-05</c:v>
                </c:pt>
                <c:pt idx="89">
                  <c:v>2018-06</c:v>
                </c:pt>
                <c:pt idx="90">
                  <c:v>2018-07</c:v>
                </c:pt>
                <c:pt idx="91">
                  <c:v>2018-08</c:v>
                </c:pt>
                <c:pt idx="92">
                  <c:v>2018-09</c:v>
                </c:pt>
                <c:pt idx="93">
                  <c:v>2018-10</c:v>
                </c:pt>
                <c:pt idx="94">
                  <c:v>2018-11</c:v>
                </c:pt>
                <c:pt idx="95">
                  <c:v>2018-12</c:v>
                </c:pt>
                <c:pt idx="96">
                  <c:v>2019-01</c:v>
                </c:pt>
                <c:pt idx="97">
                  <c:v>2019-02</c:v>
                </c:pt>
                <c:pt idx="98">
                  <c:v>2019-03</c:v>
                </c:pt>
              </c:strCache>
            </c:strRef>
          </c:cat>
          <c:val>
            <c:numRef>
              <c:f>'Meat Prices'!$Q$2:$Q$100</c:f>
              <c:numCache>
                <c:formatCode>0</c:formatCode>
                <c:ptCount val="99"/>
                <c:pt idx="0" formatCode="General">
                  <c:v>3460</c:v>
                </c:pt>
                <c:pt idx="1">
                  <c:v>3470.3799999999997</c:v>
                </c:pt>
                <c:pt idx="2">
                  <c:v>3425.2650599999997</c:v>
                </c:pt>
                <c:pt idx="3">
                  <c:v>3408.1387346999995</c:v>
                </c:pt>
                <c:pt idx="4">
                  <c:v>3503.5666192715994</c:v>
                </c:pt>
                <c:pt idx="5">
                  <c:v>3598.1629179919323</c:v>
                </c:pt>
                <c:pt idx="6">
                  <c:v>3648.5371988438196</c:v>
                </c:pt>
                <c:pt idx="7">
                  <c:v>3652.1857360426629</c:v>
                </c:pt>
                <c:pt idx="8">
                  <c:v>3666.7944789868334</c:v>
                </c:pt>
                <c:pt idx="9">
                  <c:v>3652.127301070886</c:v>
                </c:pt>
                <c:pt idx="10">
                  <c:v>3677.6921921783819</c:v>
                </c:pt>
                <c:pt idx="11">
                  <c:v>3725.5021906767006</c:v>
                </c:pt>
                <c:pt idx="12">
                  <c:v>3833.5417542063246</c:v>
                </c:pt>
                <c:pt idx="13">
                  <c:v>3933.213839815689</c:v>
                </c:pt>
                <c:pt idx="14">
                  <c:v>4031.5441858110808</c:v>
                </c:pt>
                <c:pt idx="15">
                  <c:v>4039.6072741827029</c:v>
                </c:pt>
                <c:pt idx="16">
                  <c:v>4080.00334692453</c:v>
                </c:pt>
                <c:pt idx="17">
                  <c:v>4092.2433569653031</c:v>
                </c:pt>
                <c:pt idx="18">
                  <c:v>4119.252163121274</c:v>
                </c:pt>
                <c:pt idx="19">
                  <c:v>4176.9216934049718</c:v>
                </c:pt>
                <c:pt idx="20">
                  <c:v>4227.0447537258315</c:v>
                </c:pt>
                <c:pt idx="21">
                  <c:v>4235.498843233283</c:v>
                </c:pt>
                <c:pt idx="22">
                  <c:v>4227.027845546816</c:v>
                </c:pt>
                <c:pt idx="23">
                  <c:v>4256.6170404656432</c:v>
                </c:pt>
                <c:pt idx="24">
                  <c:v>4290.6699767893688</c:v>
                </c:pt>
                <c:pt idx="25">
                  <c:v>4342.1580165108417</c:v>
                </c:pt>
                <c:pt idx="26">
                  <c:v>4368.210964609907</c:v>
                </c:pt>
                <c:pt idx="27">
                  <c:v>4398.7884413621759</c:v>
                </c:pt>
                <c:pt idx="28">
                  <c:v>4381.1932875967268</c:v>
                </c:pt>
                <c:pt idx="29">
                  <c:v>4359.287321158743</c:v>
                </c:pt>
                <c:pt idx="30">
                  <c:v>4368.0058958010604</c:v>
                </c:pt>
                <c:pt idx="31">
                  <c:v>4472.8380373002856</c:v>
                </c:pt>
                <c:pt idx="32">
                  <c:v>4517.5664176732889</c:v>
                </c:pt>
                <c:pt idx="33">
                  <c:v>4589.8474803560612</c:v>
                </c:pt>
                <c:pt idx="34">
                  <c:v>4649.5154976006897</c:v>
                </c:pt>
                <c:pt idx="35">
                  <c:v>4728.5572610599011</c:v>
                </c:pt>
                <c:pt idx="36">
                  <c:v>4808.9427344979185</c:v>
                </c:pt>
                <c:pt idx="37">
                  <c:v>4857.0321618428979</c:v>
                </c:pt>
                <c:pt idx="38">
                  <c:v>4881.3173226521121</c:v>
                </c:pt>
                <c:pt idx="39">
                  <c:v>4920.3678612333288</c:v>
                </c:pt>
                <c:pt idx="40">
                  <c:v>4984.3326434293613</c:v>
                </c:pt>
                <c:pt idx="41">
                  <c:v>5009.2543066465078</c:v>
                </c:pt>
                <c:pt idx="42">
                  <c:v>5039.3098324863868</c:v>
                </c:pt>
                <c:pt idx="43">
                  <c:v>5074.5850013137906</c:v>
                </c:pt>
                <c:pt idx="44">
                  <c:v>5125.3308513269285</c:v>
                </c:pt>
                <c:pt idx="45">
                  <c:v>5166.3334981375438</c:v>
                </c:pt>
                <c:pt idx="46">
                  <c:v>5197.3314991263687</c:v>
                </c:pt>
                <c:pt idx="47">
                  <c:v>5228.5154881211274</c:v>
                </c:pt>
                <c:pt idx="48">
                  <c:v>5254.6580655617327</c:v>
                </c:pt>
                <c:pt idx="49">
                  <c:v>5265.167381692856</c:v>
                </c:pt>
                <c:pt idx="50">
                  <c:v>5307.2887207463991</c:v>
                </c:pt>
                <c:pt idx="51">
                  <c:v>5349.7470305123707</c:v>
                </c:pt>
                <c:pt idx="52">
                  <c:v>5355.0967775428826</c:v>
                </c:pt>
                <c:pt idx="53">
                  <c:v>5360.4518743204253</c:v>
                </c:pt>
                <c:pt idx="54">
                  <c:v>5365.8123261947449</c:v>
                </c:pt>
                <c:pt idx="55">
                  <c:v>5371.1781385209388</c:v>
                </c:pt>
                <c:pt idx="56">
                  <c:v>5322.8375352742505</c:v>
                </c:pt>
                <c:pt idx="57">
                  <c:v>5264.2863223862341</c:v>
                </c:pt>
                <c:pt idx="58">
                  <c:v>5295.8720403205516</c:v>
                </c:pt>
                <c:pt idx="59">
                  <c:v>5285.2802962399101</c:v>
                </c:pt>
                <c:pt idx="60">
                  <c:v>5306.42141742487</c:v>
                </c:pt>
                <c:pt idx="61">
                  <c:v>5348.872788764269</c:v>
                </c:pt>
                <c:pt idx="62">
                  <c:v>5364.919407130561</c:v>
                </c:pt>
                <c:pt idx="63">
                  <c:v>5445.3931982375188</c:v>
                </c:pt>
                <c:pt idx="64">
                  <c:v>5450.8385914357559</c:v>
                </c:pt>
                <c:pt idx="65">
                  <c:v>5423.584398478577</c:v>
                </c:pt>
                <c:pt idx="66">
                  <c:v>5369.3485544937912</c:v>
                </c:pt>
                <c:pt idx="67">
                  <c:v>5337.1324631668285</c:v>
                </c:pt>
                <c:pt idx="68">
                  <c:v>5289.0982709983273</c:v>
                </c:pt>
                <c:pt idx="69">
                  <c:v>5225.6290917463475</c:v>
                </c:pt>
                <c:pt idx="70">
                  <c:v>5262.2084953885715</c:v>
                </c:pt>
                <c:pt idx="71">
                  <c:v>5309.5683718470682</c:v>
                </c:pt>
                <c:pt idx="72">
                  <c:v>5378.5927606810792</c:v>
                </c:pt>
                <c:pt idx="73">
                  <c:v>5421.6215027665276</c:v>
                </c:pt>
                <c:pt idx="74">
                  <c:v>5492.102582302492</c:v>
                </c:pt>
                <c:pt idx="75">
                  <c:v>5574.4841210370287</c:v>
                </c:pt>
                <c:pt idx="76">
                  <c:v>5607.9310257632505</c:v>
                </c:pt>
                <c:pt idx="77">
                  <c:v>5568.6755085829082</c:v>
                </c:pt>
                <c:pt idx="78">
                  <c:v>5563.1068330743256</c:v>
                </c:pt>
                <c:pt idx="79">
                  <c:v>5635.4272219042914</c:v>
                </c:pt>
                <c:pt idx="80">
                  <c:v>5663.6043580138121</c:v>
                </c:pt>
                <c:pt idx="81">
                  <c:v>5686.2587754458673</c:v>
                </c:pt>
                <c:pt idx="82">
                  <c:v>5680.5725166704215</c:v>
                </c:pt>
                <c:pt idx="83">
                  <c:v>5697.6142342204321</c:v>
                </c:pt>
                <c:pt idx="84">
                  <c:v>5794.4736762021785</c:v>
                </c:pt>
                <c:pt idx="85">
                  <c:v>5835.0349919355931</c:v>
                </c:pt>
                <c:pt idx="86">
                  <c:v>5905.05541183882</c:v>
                </c:pt>
                <c:pt idx="87">
                  <c:v>5940.4857443098526</c:v>
                </c:pt>
                <c:pt idx="88">
                  <c:v>5970.1881730314017</c:v>
                </c:pt>
                <c:pt idx="89">
                  <c:v>6011.9794902426211</c:v>
                </c:pt>
                <c:pt idx="90">
                  <c:v>6054.0633466743184</c:v>
                </c:pt>
                <c:pt idx="91">
                  <c:v>5999.5767765542496</c:v>
                </c:pt>
                <c:pt idx="92">
                  <c:v>5999.5767765542496</c:v>
                </c:pt>
                <c:pt idx="93">
                  <c:v>6071.5716978729006</c:v>
                </c:pt>
                <c:pt idx="94">
                  <c:v>6205.1462752261041</c:v>
                </c:pt>
                <c:pt idx="95">
                  <c:v>6248.5822991526866</c:v>
                </c:pt>
                <c:pt idx="96">
                  <c:v>6289.4324059333976</c:v>
                </c:pt>
                <c:pt idx="97">
                  <c:v>6330.5495702871876</c:v>
                </c:pt>
                <c:pt idx="98">
                  <c:v>6371.9355381029409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4C-4E33-82DC-75DDE00A3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5530656"/>
        <c:axId val="1126514096"/>
      </c:lineChart>
      <c:catAx>
        <c:axId val="107553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514096"/>
        <c:crosses val="autoZero"/>
        <c:auto val="1"/>
        <c:lblAlgn val="ctr"/>
        <c:lblOffset val="100"/>
        <c:noMultiLvlLbl val="0"/>
      </c:catAx>
      <c:valAx>
        <c:axId val="1126514096"/>
        <c:scaling>
          <c:orientation val="minMax"/>
          <c:min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53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Goat Meat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'Meat Prices'!$F$1</c:f>
              <c:strCache>
                <c:ptCount val="1"/>
                <c:pt idx="0">
                  <c:v>Goat meat, with bones, kg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'Meat Prices'!$B$2:$B$100</c:f>
              <c:strCache>
                <c:ptCount val="99"/>
                <c:pt idx="0">
                  <c:v>2011-01</c:v>
                </c:pt>
                <c:pt idx="1">
                  <c:v>2011-02</c:v>
                </c:pt>
                <c:pt idx="2">
                  <c:v>2011-03</c:v>
                </c:pt>
                <c:pt idx="3">
                  <c:v>2011-04</c:v>
                </c:pt>
                <c:pt idx="4">
                  <c:v>2011-05</c:v>
                </c:pt>
                <c:pt idx="5">
                  <c:v>2011-06</c:v>
                </c:pt>
                <c:pt idx="6">
                  <c:v>2011-07</c:v>
                </c:pt>
                <c:pt idx="7">
                  <c:v>2011-08</c:v>
                </c:pt>
                <c:pt idx="8">
                  <c:v>2011-09</c:v>
                </c:pt>
                <c:pt idx="9">
                  <c:v>2011-10</c:v>
                </c:pt>
                <c:pt idx="10">
                  <c:v>2011-11</c:v>
                </c:pt>
                <c:pt idx="11">
                  <c:v>2011-12</c:v>
                </c:pt>
                <c:pt idx="12">
                  <c:v>2012-01</c:v>
                </c:pt>
                <c:pt idx="13">
                  <c:v>2012-02</c:v>
                </c:pt>
                <c:pt idx="14">
                  <c:v>2012-03</c:v>
                </c:pt>
                <c:pt idx="15">
                  <c:v>2012-04</c:v>
                </c:pt>
                <c:pt idx="16">
                  <c:v>2012-05</c:v>
                </c:pt>
                <c:pt idx="17">
                  <c:v>2012-06</c:v>
                </c:pt>
                <c:pt idx="18">
                  <c:v>2012-07</c:v>
                </c:pt>
                <c:pt idx="19">
                  <c:v>2012-08</c:v>
                </c:pt>
                <c:pt idx="20">
                  <c:v>2012-09</c:v>
                </c:pt>
                <c:pt idx="21">
                  <c:v>2012-10</c:v>
                </c:pt>
                <c:pt idx="22">
                  <c:v>2012-11</c:v>
                </c:pt>
                <c:pt idx="23">
                  <c:v>2012-12</c:v>
                </c:pt>
                <c:pt idx="24">
                  <c:v>2013-01</c:v>
                </c:pt>
                <c:pt idx="25">
                  <c:v>2013-02</c:v>
                </c:pt>
                <c:pt idx="26">
                  <c:v>2013-03</c:v>
                </c:pt>
                <c:pt idx="27">
                  <c:v>2013-04</c:v>
                </c:pt>
                <c:pt idx="28">
                  <c:v>2013-05</c:v>
                </c:pt>
                <c:pt idx="29">
                  <c:v>2013-06</c:v>
                </c:pt>
                <c:pt idx="30">
                  <c:v>2013-07</c:v>
                </c:pt>
                <c:pt idx="31">
                  <c:v>2013-08</c:v>
                </c:pt>
                <c:pt idx="32">
                  <c:v>2013-09</c:v>
                </c:pt>
                <c:pt idx="33">
                  <c:v>2013-10</c:v>
                </c:pt>
                <c:pt idx="34">
                  <c:v>2013-11</c:v>
                </c:pt>
                <c:pt idx="35">
                  <c:v>2013-12</c:v>
                </c:pt>
                <c:pt idx="36">
                  <c:v>2014-01</c:v>
                </c:pt>
                <c:pt idx="37">
                  <c:v>2014-02</c:v>
                </c:pt>
                <c:pt idx="38">
                  <c:v>2014-03</c:v>
                </c:pt>
                <c:pt idx="39">
                  <c:v>2014-04</c:v>
                </c:pt>
                <c:pt idx="40">
                  <c:v>2014-05</c:v>
                </c:pt>
                <c:pt idx="41">
                  <c:v>2014-06</c:v>
                </c:pt>
                <c:pt idx="42">
                  <c:v>2014-07</c:v>
                </c:pt>
                <c:pt idx="43">
                  <c:v>2014-08</c:v>
                </c:pt>
                <c:pt idx="44">
                  <c:v>2014-09</c:v>
                </c:pt>
                <c:pt idx="45">
                  <c:v>2014-10</c:v>
                </c:pt>
                <c:pt idx="46">
                  <c:v>2014-11</c:v>
                </c:pt>
                <c:pt idx="47">
                  <c:v>2014-12</c:v>
                </c:pt>
                <c:pt idx="48">
                  <c:v>2015-01</c:v>
                </c:pt>
                <c:pt idx="49">
                  <c:v>2015-02</c:v>
                </c:pt>
                <c:pt idx="50">
                  <c:v>2015-03</c:v>
                </c:pt>
                <c:pt idx="51">
                  <c:v>2015-04</c:v>
                </c:pt>
                <c:pt idx="52">
                  <c:v>2015-05</c:v>
                </c:pt>
                <c:pt idx="53">
                  <c:v>2015-06</c:v>
                </c:pt>
                <c:pt idx="54">
                  <c:v>2015-07</c:v>
                </c:pt>
                <c:pt idx="55">
                  <c:v>2015-08</c:v>
                </c:pt>
                <c:pt idx="56">
                  <c:v>2015-09</c:v>
                </c:pt>
                <c:pt idx="57">
                  <c:v>2015-10</c:v>
                </c:pt>
                <c:pt idx="58">
                  <c:v>2015-11</c:v>
                </c:pt>
                <c:pt idx="59">
                  <c:v>2015-12</c:v>
                </c:pt>
                <c:pt idx="60">
                  <c:v>2016-01</c:v>
                </c:pt>
                <c:pt idx="61">
                  <c:v>2016-02</c:v>
                </c:pt>
                <c:pt idx="62">
                  <c:v>2016-03</c:v>
                </c:pt>
                <c:pt idx="63">
                  <c:v>2016-04</c:v>
                </c:pt>
                <c:pt idx="64">
                  <c:v>2016-05</c:v>
                </c:pt>
                <c:pt idx="65">
                  <c:v>2016-06</c:v>
                </c:pt>
                <c:pt idx="66">
                  <c:v>2016-07</c:v>
                </c:pt>
                <c:pt idx="67">
                  <c:v>2016-08</c:v>
                </c:pt>
                <c:pt idx="68">
                  <c:v>2016-09</c:v>
                </c:pt>
                <c:pt idx="69">
                  <c:v>2016-10</c:v>
                </c:pt>
                <c:pt idx="70">
                  <c:v>2016-11</c:v>
                </c:pt>
                <c:pt idx="71">
                  <c:v>2016-12</c:v>
                </c:pt>
                <c:pt idx="72">
                  <c:v>2017-01</c:v>
                </c:pt>
                <c:pt idx="73">
                  <c:v>2017-02</c:v>
                </c:pt>
                <c:pt idx="74">
                  <c:v>2017-03</c:v>
                </c:pt>
                <c:pt idx="75">
                  <c:v>2017-04</c:v>
                </c:pt>
                <c:pt idx="76">
                  <c:v>2017-05</c:v>
                </c:pt>
                <c:pt idx="77">
                  <c:v>2017-06</c:v>
                </c:pt>
                <c:pt idx="78">
                  <c:v>2017-07</c:v>
                </c:pt>
                <c:pt idx="79">
                  <c:v>2017-08</c:v>
                </c:pt>
                <c:pt idx="80">
                  <c:v>2017-09</c:v>
                </c:pt>
                <c:pt idx="81">
                  <c:v>2017-10</c:v>
                </c:pt>
                <c:pt idx="82">
                  <c:v>2017-11</c:v>
                </c:pt>
                <c:pt idx="83">
                  <c:v>2017-12</c:v>
                </c:pt>
                <c:pt idx="84">
                  <c:v>2018-01</c:v>
                </c:pt>
                <c:pt idx="85">
                  <c:v>2018-02</c:v>
                </c:pt>
                <c:pt idx="86">
                  <c:v>2018-03</c:v>
                </c:pt>
                <c:pt idx="87">
                  <c:v>2018-04</c:v>
                </c:pt>
                <c:pt idx="88">
                  <c:v>2018-05</c:v>
                </c:pt>
                <c:pt idx="89">
                  <c:v>2018-06</c:v>
                </c:pt>
                <c:pt idx="90">
                  <c:v>2018-07</c:v>
                </c:pt>
                <c:pt idx="91">
                  <c:v>2018-08</c:v>
                </c:pt>
                <c:pt idx="92">
                  <c:v>2018-09</c:v>
                </c:pt>
                <c:pt idx="93">
                  <c:v>2018-10</c:v>
                </c:pt>
                <c:pt idx="94">
                  <c:v>2018-11</c:v>
                </c:pt>
                <c:pt idx="95">
                  <c:v>2018-12</c:v>
                </c:pt>
                <c:pt idx="96">
                  <c:v>2019-01</c:v>
                </c:pt>
                <c:pt idx="97">
                  <c:v>2019-02</c:v>
                </c:pt>
                <c:pt idx="98">
                  <c:v>2019-03</c:v>
                </c:pt>
              </c:strCache>
            </c:strRef>
          </c:cat>
          <c:val>
            <c:numRef>
              <c:f>'Meat Prices'!$F$2:$F$100</c:f>
              <c:numCache>
                <c:formatCode>#,##0</c:formatCode>
                <c:ptCount val="99"/>
                <c:pt idx="0">
                  <c:v>3165</c:v>
                </c:pt>
                <c:pt idx="1">
                  <c:v>3395</c:v>
                </c:pt>
                <c:pt idx="2">
                  <c:v>3260</c:v>
                </c:pt>
                <c:pt idx="3">
                  <c:v>2805</c:v>
                </c:pt>
                <c:pt idx="4">
                  <c:v>3045</c:v>
                </c:pt>
                <c:pt idx="5">
                  <c:v>3050</c:v>
                </c:pt>
                <c:pt idx="6">
                  <c:v>3180</c:v>
                </c:pt>
                <c:pt idx="7">
                  <c:v>3260</c:v>
                </c:pt>
                <c:pt idx="8">
                  <c:v>3270</c:v>
                </c:pt>
                <c:pt idx="9">
                  <c:v>3265</c:v>
                </c:pt>
                <c:pt idx="10">
                  <c:v>3250</c:v>
                </c:pt>
                <c:pt idx="11">
                  <c:v>3415</c:v>
                </c:pt>
                <c:pt idx="12">
                  <c:v>4135</c:v>
                </c:pt>
                <c:pt idx="13">
                  <c:v>4460</c:v>
                </c:pt>
                <c:pt idx="14">
                  <c:v>5565</c:v>
                </c:pt>
                <c:pt idx="15">
                  <c:v>5480</c:v>
                </c:pt>
                <c:pt idx="16">
                  <c:v>5530</c:v>
                </c:pt>
                <c:pt idx="17">
                  <c:v>5815</c:v>
                </c:pt>
                <c:pt idx="18">
                  <c:v>5855</c:v>
                </c:pt>
                <c:pt idx="19">
                  <c:v>5840</c:v>
                </c:pt>
                <c:pt idx="20">
                  <c:v>5750</c:v>
                </c:pt>
                <c:pt idx="21">
                  <c:v>5010</c:v>
                </c:pt>
                <c:pt idx="22">
                  <c:v>4750</c:v>
                </c:pt>
                <c:pt idx="23">
                  <c:v>4705</c:v>
                </c:pt>
                <c:pt idx="24">
                  <c:v>5144</c:v>
                </c:pt>
                <c:pt idx="25">
                  <c:v>5840</c:v>
                </c:pt>
                <c:pt idx="26">
                  <c:v>5850</c:v>
                </c:pt>
                <c:pt idx="27">
                  <c:v>6155</c:v>
                </c:pt>
                <c:pt idx="28">
                  <c:v>6150</c:v>
                </c:pt>
                <c:pt idx="29">
                  <c:v>6090</c:v>
                </c:pt>
                <c:pt idx="30">
                  <c:v>6050</c:v>
                </c:pt>
                <c:pt idx="31">
                  <c:v>5830</c:v>
                </c:pt>
                <c:pt idx="32">
                  <c:v>5950</c:v>
                </c:pt>
                <c:pt idx="33">
                  <c:v>5430</c:v>
                </c:pt>
                <c:pt idx="34">
                  <c:v>4876</c:v>
                </c:pt>
                <c:pt idx="35">
                  <c:v>5020</c:v>
                </c:pt>
                <c:pt idx="36">
                  <c:v>5550</c:v>
                </c:pt>
                <c:pt idx="37">
                  <c:v>5670</c:v>
                </c:pt>
                <c:pt idx="38">
                  <c:v>5720</c:v>
                </c:pt>
                <c:pt idx="39">
                  <c:v>5650</c:v>
                </c:pt>
                <c:pt idx="40">
                  <c:v>5780</c:v>
                </c:pt>
                <c:pt idx="41">
                  <c:v>6080</c:v>
                </c:pt>
                <c:pt idx="42">
                  <c:v>6200</c:v>
                </c:pt>
                <c:pt idx="43" formatCode="#,##0.00">
                  <c:v>5738.75</c:v>
                </c:pt>
                <c:pt idx="44">
                  <c:v>5623</c:v>
                </c:pt>
                <c:pt idx="45">
                  <c:v>5315</c:v>
                </c:pt>
                <c:pt idx="46">
                  <c:v>4980</c:v>
                </c:pt>
                <c:pt idx="47">
                  <c:v>4735</c:v>
                </c:pt>
                <c:pt idx="48">
                  <c:v>4931</c:v>
                </c:pt>
                <c:pt idx="49">
                  <c:v>5012</c:v>
                </c:pt>
                <c:pt idx="50">
                  <c:v>5558</c:v>
                </c:pt>
                <c:pt idx="51">
                  <c:v>6234</c:v>
                </c:pt>
                <c:pt idx="52">
                  <c:v>6312</c:v>
                </c:pt>
                <c:pt idx="53">
                  <c:v>6343</c:v>
                </c:pt>
                <c:pt idx="54">
                  <c:v>5889</c:v>
                </c:pt>
                <c:pt idx="55">
                  <c:v>5382</c:v>
                </c:pt>
                <c:pt idx="56">
                  <c:v>4830</c:v>
                </c:pt>
                <c:pt idx="57">
                  <c:v>3995</c:v>
                </c:pt>
                <c:pt idx="58">
                  <c:v>3631</c:v>
                </c:pt>
                <c:pt idx="59">
                  <c:v>3340</c:v>
                </c:pt>
                <c:pt idx="60">
                  <c:v>3621</c:v>
                </c:pt>
                <c:pt idx="61">
                  <c:v>4204</c:v>
                </c:pt>
                <c:pt idx="62">
                  <c:v>4743</c:v>
                </c:pt>
                <c:pt idx="63">
                  <c:v>5256</c:v>
                </c:pt>
                <c:pt idx="64">
                  <c:v>5369</c:v>
                </c:pt>
                <c:pt idx="65">
                  <c:v>5225</c:v>
                </c:pt>
                <c:pt idx="66">
                  <c:v>5407</c:v>
                </c:pt>
                <c:pt idx="67">
                  <c:v>4892</c:v>
                </c:pt>
                <c:pt idx="68">
                  <c:v>4500</c:v>
                </c:pt>
                <c:pt idx="69">
                  <c:v>3849</c:v>
                </c:pt>
                <c:pt idx="70">
                  <c:v>3540</c:v>
                </c:pt>
                <c:pt idx="71">
                  <c:v>3667</c:v>
                </c:pt>
                <c:pt idx="72">
                  <c:v>4300</c:v>
                </c:pt>
                <c:pt idx="73">
                  <c:v>4379</c:v>
                </c:pt>
                <c:pt idx="74">
                  <c:v>4664</c:v>
                </c:pt>
                <c:pt idx="75">
                  <c:v>4981</c:v>
                </c:pt>
                <c:pt idx="76">
                  <c:v>5181</c:v>
                </c:pt>
                <c:pt idx="77">
                  <c:v>4918</c:v>
                </c:pt>
                <c:pt idx="78">
                  <c:v>4821</c:v>
                </c:pt>
                <c:pt idx="79">
                  <c:v>4513</c:v>
                </c:pt>
                <c:pt idx="80">
                  <c:v>4435</c:v>
                </c:pt>
                <c:pt idx="81">
                  <c:v>4131</c:v>
                </c:pt>
                <c:pt idx="82">
                  <c:v>3779</c:v>
                </c:pt>
                <c:pt idx="83">
                  <c:v>3548</c:v>
                </c:pt>
                <c:pt idx="84">
                  <c:v>3612</c:v>
                </c:pt>
                <c:pt idx="85">
                  <c:v>4067</c:v>
                </c:pt>
                <c:pt idx="86">
                  <c:v>4685</c:v>
                </c:pt>
                <c:pt idx="87">
                  <c:v>5261</c:v>
                </c:pt>
                <c:pt idx="88">
                  <c:v>5039</c:v>
                </c:pt>
                <c:pt idx="89">
                  <c:v>5188</c:v>
                </c:pt>
                <c:pt idx="90">
                  <c:v>5504</c:v>
                </c:pt>
                <c:pt idx="91">
                  <c:v>5244</c:v>
                </c:pt>
                <c:pt idx="92">
                  <c:v>4700</c:v>
                </c:pt>
                <c:pt idx="93">
                  <c:v>4815</c:v>
                </c:pt>
                <c:pt idx="94">
                  <c:v>4973</c:v>
                </c:pt>
                <c:pt idx="95">
                  <c:v>5319</c:v>
                </c:pt>
                <c:pt idx="96" formatCode="#,##0.00">
                  <c:v>5808.9</c:v>
                </c:pt>
                <c:pt idx="97" formatCode="#,##0.00">
                  <c:v>5966.2</c:v>
                </c:pt>
                <c:pt idx="98" formatCode="#,##0.00">
                  <c:v>6020.4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E6-4F59-AE19-1FDCE530CE94}"/>
            </c:ext>
          </c:extLst>
        </c:ser>
        <c:ser>
          <c:idx val="1"/>
          <c:order val="1"/>
          <c:tx>
            <c:strRef>
              <c:f>'Meat Prices'!$O$1</c:f>
              <c:strCache>
                <c:ptCount val="1"/>
                <c:pt idx="0">
                  <c:v>Goat meat adj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'Meat Prices'!$B$2:$B$100</c:f>
              <c:strCache>
                <c:ptCount val="99"/>
                <c:pt idx="0">
                  <c:v>2011-01</c:v>
                </c:pt>
                <c:pt idx="1">
                  <c:v>2011-02</c:v>
                </c:pt>
                <c:pt idx="2">
                  <c:v>2011-03</c:v>
                </c:pt>
                <c:pt idx="3">
                  <c:v>2011-04</c:v>
                </c:pt>
                <c:pt idx="4">
                  <c:v>2011-05</c:v>
                </c:pt>
                <c:pt idx="5">
                  <c:v>2011-06</c:v>
                </c:pt>
                <c:pt idx="6">
                  <c:v>2011-07</c:v>
                </c:pt>
                <c:pt idx="7">
                  <c:v>2011-08</c:v>
                </c:pt>
                <c:pt idx="8">
                  <c:v>2011-09</c:v>
                </c:pt>
                <c:pt idx="9">
                  <c:v>2011-10</c:v>
                </c:pt>
                <c:pt idx="10">
                  <c:v>2011-11</c:v>
                </c:pt>
                <c:pt idx="11">
                  <c:v>2011-12</c:v>
                </c:pt>
                <c:pt idx="12">
                  <c:v>2012-01</c:v>
                </c:pt>
                <c:pt idx="13">
                  <c:v>2012-02</c:v>
                </c:pt>
                <c:pt idx="14">
                  <c:v>2012-03</c:v>
                </c:pt>
                <c:pt idx="15">
                  <c:v>2012-04</c:v>
                </c:pt>
                <c:pt idx="16">
                  <c:v>2012-05</c:v>
                </c:pt>
                <c:pt idx="17">
                  <c:v>2012-06</c:v>
                </c:pt>
                <c:pt idx="18">
                  <c:v>2012-07</c:v>
                </c:pt>
                <c:pt idx="19">
                  <c:v>2012-08</c:v>
                </c:pt>
                <c:pt idx="20">
                  <c:v>2012-09</c:v>
                </c:pt>
                <c:pt idx="21">
                  <c:v>2012-10</c:v>
                </c:pt>
                <c:pt idx="22">
                  <c:v>2012-11</c:v>
                </c:pt>
                <c:pt idx="23">
                  <c:v>2012-12</c:v>
                </c:pt>
                <c:pt idx="24">
                  <c:v>2013-01</c:v>
                </c:pt>
                <c:pt idx="25">
                  <c:v>2013-02</c:v>
                </c:pt>
                <c:pt idx="26">
                  <c:v>2013-03</c:v>
                </c:pt>
                <c:pt idx="27">
                  <c:v>2013-04</c:v>
                </c:pt>
                <c:pt idx="28">
                  <c:v>2013-05</c:v>
                </c:pt>
                <c:pt idx="29">
                  <c:v>2013-06</c:v>
                </c:pt>
                <c:pt idx="30">
                  <c:v>2013-07</c:v>
                </c:pt>
                <c:pt idx="31">
                  <c:v>2013-08</c:v>
                </c:pt>
                <c:pt idx="32">
                  <c:v>2013-09</c:v>
                </c:pt>
                <c:pt idx="33">
                  <c:v>2013-10</c:v>
                </c:pt>
                <c:pt idx="34">
                  <c:v>2013-11</c:v>
                </c:pt>
                <c:pt idx="35">
                  <c:v>2013-12</c:v>
                </c:pt>
                <c:pt idx="36">
                  <c:v>2014-01</c:v>
                </c:pt>
                <c:pt idx="37">
                  <c:v>2014-02</c:v>
                </c:pt>
                <c:pt idx="38">
                  <c:v>2014-03</c:v>
                </c:pt>
                <c:pt idx="39">
                  <c:v>2014-04</c:v>
                </c:pt>
                <c:pt idx="40">
                  <c:v>2014-05</c:v>
                </c:pt>
                <c:pt idx="41">
                  <c:v>2014-06</c:v>
                </c:pt>
                <c:pt idx="42">
                  <c:v>2014-07</c:v>
                </c:pt>
                <c:pt idx="43">
                  <c:v>2014-08</c:v>
                </c:pt>
                <c:pt idx="44">
                  <c:v>2014-09</c:v>
                </c:pt>
                <c:pt idx="45">
                  <c:v>2014-10</c:v>
                </c:pt>
                <c:pt idx="46">
                  <c:v>2014-11</c:v>
                </c:pt>
                <c:pt idx="47">
                  <c:v>2014-12</c:v>
                </c:pt>
                <c:pt idx="48">
                  <c:v>2015-01</c:v>
                </c:pt>
                <c:pt idx="49">
                  <c:v>2015-02</c:v>
                </c:pt>
                <c:pt idx="50">
                  <c:v>2015-03</c:v>
                </c:pt>
                <c:pt idx="51">
                  <c:v>2015-04</c:v>
                </c:pt>
                <c:pt idx="52">
                  <c:v>2015-05</c:v>
                </c:pt>
                <c:pt idx="53">
                  <c:v>2015-06</c:v>
                </c:pt>
                <c:pt idx="54">
                  <c:v>2015-07</c:v>
                </c:pt>
                <c:pt idx="55">
                  <c:v>2015-08</c:v>
                </c:pt>
                <c:pt idx="56">
                  <c:v>2015-09</c:v>
                </c:pt>
                <c:pt idx="57">
                  <c:v>2015-10</c:v>
                </c:pt>
                <c:pt idx="58">
                  <c:v>2015-11</c:v>
                </c:pt>
                <c:pt idx="59">
                  <c:v>2015-12</c:v>
                </c:pt>
                <c:pt idx="60">
                  <c:v>2016-01</c:v>
                </c:pt>
                <c:pt idx="61">
                  <c:v>2016-02</c:v>
                </c:pt>
                <c:pt idx="62">
                  <c:v>2016-03</c:v>
                </c:pt>
                <c:pt idx="63">
                  <c:v>2016-04</c:v>
                </c:pt>
                <c:pt idx="64">
                  <c:v>2016-05</c:v>
                </c:pt>
                <c:pt idx="65">
                  <c:v>2016-06</c:v>
                </c:pt>
                <c:pt idx="66">
                  <c:v>2016-07</c:v>
                </c:pt>
                <c:pt idx="67">
                  <c:v>2016-08</c:v>
                </c:pt>
                <c:pt idx="68">
                  <c:v>2016-09</c:v>
                </c:pt>
                <c:pt idx="69">
                  <c:v>2016-10</c:v>
                </c:pt>
                <c:pt idx="70">
                  <c:v>2016-11</c:v>
                </c:pt>
                <c:pt idx="71">
                  <c:v>2016-12</c:v>
                </c:pt>
                <c:pt idx="72">
                  <c:v>2017-01</c:v>
                </c:pt>
                <c:pt idx="73">
                  <c:v>2017-02</c:v>
                </c:pt>
                <c:pt idx="74">
                  <c:v>2017-03</c:v>
                </c:pt>
                <c:pt idx="75">
                  <c:v>2017-04</c:v>
                </c:pt>
                <c:pt idx="76">
                  <c:v>2017-05</c:v>
                </c:pt>
                <c:pt idx="77">
                  <c:v>2017-06</c:v>
                </c:pt>
                <c:pt idx="78">
                  <c:v>2017-07</c:v>
                </c:pt>
                <c:pt idx="79">
                  <c:v>2017-08</c:v>
                </c:pt>
                <c:pt idx="80">
                  <c:v>2017-09</c:v>
                </c:pt>
                <c:pt idx="81">
                  <c:v>2017-10</c:v>
                </c:pt>
                <c:pt idx="82">
                  <c:v>2017-11</c:v>
                </c:pt>
                <c:pt idx="83">
                  <c:v>2017-12</c:v>
                </c:pt>
                <c:pt idx="84">
                  <c:v>2018-01</c:v>
                </c:pt>
                <c:pt idx="85">
                  <c:v>2018-02</c:v>
                </c:pt>
                <c:pt idx="86">
                  <c:v>2018-03</c:v>
                </c:pt>
                <c:pt idx="87">
                  <c:v>2018-04</c:v>
                </c:pt>
                <c:pt idx="88">
                  <c:v>2018-05</c:v>
                </c:pt>
                <c:pt idx="89">
                  <c:v>2018-06</c:v>
                </c:pt>
                <c:pt idx="90">
                  <c:v>2018-07</c:v>
                </c:pt>
                <c:pt idx="91">
                  <c:v>2018-08</c:v>
                </c:pt>
                <c:pt idx="92">
                  <c:v>2018-09</c:v>
                </c:pt>
                <c:pt idx="93">
                  <c:v>2018-10</c:v>
                </c:pt>
                <c:pt idx="94">
                  <c:v>2018-11</c:v>
                </c:pt>
                <c:pt idx="95">
                  <c:v>2018-12</c:v>
                </c:pt>
                <c:pt idx="96">
                  <c:v>2019-01</c:v>
                </c:pt>
                <c:pt idx="97">
                  <c:v>2019-02</c:v>
                </c:pt>
                <c:pt idx="98">
                  <c:v>2019-03</c:v>
                </c:pt>
              </c:strCache>
            </c:strRef>
          </c:cat>
          <c:val>
            <c:numRef>
              <c:f>'Meat Prices'!$O$2:$O$100</c:f>
              <c:numCache>
                <c:formatCode>0</c:formatCode>
                <c:ptCount val="99"/>
                <c:pt idx="0">
                  <c:v>3165</c:v>
                </c:pt>
                <c:pt idx="1">
                  <c:v>3174.4949999999994</c:v>
                </c:pt>
                <c:pt idx="2">
                  <c:v>3133.2265649999995</c:v>
                </c:pt>
                <c:pt idx="3">
                  <c:v>3117.5604321749993</c:v>
                </c:pt>
                <c:pt idx="4">
                  <c:v>3204.8521242758993</c:v>
                </c:pt>
                <c:pt idx="5">
                  <c:v>3291.3831316313485</c:v>
                </c:pt>
                <c:pt idx="6">
                  <c:v>3337.4624954741876</c:v>
                </c:pt>
                <c:pt idx="7">
                  <c:v>3340.7999579696616</c:v>
                </c:pt>
                <c:pt idx="8">
                  <c:v>3354.1631578015404</c:v>
                </c:pt>
                <c:pt idx="9">
                  <c:v>3340.7465051703343</c:v>
                </c:pt>
                <c:pt idx="10">
                  <c:v>3364.1317307065265</c:v>
                </c:pt>
                <c:pt idx="11">
                  <c:v>3407.865443205711</c:v>
                </c:pt>
                <c:pt idx="12">
                  <c:v>3506.6935410586761</c:v>
                </c:pt>
                <c:pt idx="13">
                  <c:v>3597.8675731262019</c:v>
                </c:pt>
                <c:pt idx="14">
                  <c:v>3687.8142624543566</c:v>
                </c:pt>
                <c:pt idx="15">
                  <c:v>3695.1898909792653</c:v>
                </c:pt>
                <c:pt idx="16">
                  <c:v>3732.1417898890581</c:v>
                </c:pt>
                <c:pt idx="17">
                  <c:v>3743.3382152587251</c:v>
                </c:pt>
                <c:pt idx="18">
                  <c:v>3768.0442474794327</c:v>
                </c:pt>
                <c:pt idx="19">
                  <c:v>3820.7968669441448</c:v>
                </c:pt>
                <c:pt idx="20">
                  <c:v>3866.6464293474746</c:v>
                </c:pt>
                <c:pt idx="21">
                  <c:v>3874.3797222061694</c:v>
                </c:pt>
                <c:pt idx="22">
                  <c:v>3866.630962761757</c:v>
                </c:pt>
                <c:pt idx="23">
                  <c:v>3893.697379501089</c:v>
                </c:pt>
                <c:pt idx="24">
                  <c:v>3924.8469585370976</c:v>
                </c:pt>
                <c:pt idx="25">
                  <c:v>3971.9451220395426</c:v>
                </c:pt>
                <c:pt idx="26">
                  <c:v>3995.77679277178</c:v>
                </c:pt>
                <c:pt idx="27">
                  <c:v>4023.7472303211821</c:v>
                </c:pt>
                <c:pt idx="28">
                  <c:v>4007.6522413998973</c:v>
                </c:pt>
                <c:pt idx="29">
                  <c:v>3987.613980192898</c:v>
                </c:pt>
                <c:pt idx="30">
                  <c:v>3995.5892081532838</c:v>
                </c:pt>
                <c:pt idx="31">
                  <c:v>4091.4833491489626</c:v>
                </c:pt>
                <c:pt idx="32">
                  <c:v>4132.3981826404524</c:v>
                </c:pt>
                <c:pt idx="33">
                  <c:v>4198.5165535626993</c:v>
                </c:pt>
                <c:pt idx="34">
                  <c:v>4253.0972687590138</c:v>
                </c:pt>
                <c:pt idx="35">
                  <c:v>4325.399922327917</c:v>
                </c:pt>
                <c:pt idx="36">
                  <c:v>4398.9317210074914</c:v>
                </c:pt>
                <c:pt idx="37">
                  <c:v>4442.9210382175661</c:v>
                </c:pt>
                <c:pt idx="38">
                  <c:v>4465.1356434086538</c:v>
                </c:pt>
                <c:pt idx="39">
                  <c:v>4500.8567285559229</c:v>
                </c:pt>
                <c:pt idx="40">
                  <c:v>4559.3678660271498</c:v>
                </c:pt>
                <c:pt idx="41">
                  <c:v>4582.1647053572851</c:v>
                </c:pt>
                <c:pt idx="42">
                  <c:v>4609.6576935894291</c:v>
                </c:pt>
                <c:pt idx="43">
                  <c:v>4641.9252974445544</c:v>
                </c:pt>
                <c:pt idx="44">
                  <c:v>4688.3445504190004</c:v>
                </c:pt>
                <c:pt idx="45">
                  <c:v>4725.8513068223529</c:v>
                </c:pt>
                <c:pt idx="46">
                  <c:v>4754.2064146632874</c:v>
                </c:pt>
                <c:pt idx="47">
                  <c:v>4782.731653151267</c:v>
                </c:pt>
                <c:pt idx="48">
                  <c:v>4806.6453114170226</c:v>
                </c:pt>
                <c:pt idx="49">
                  <c:v>4816.2586020398567</c:v>
                </c:pt>
                <c:pt idx="50">
                  <c:v>4854.7886708561755</c:v>
                </c:pt>
                <c:pt idx="51">
                  <c:v>4893.6269802230245</c:v>
                </c:pt>
                <c:pt idx="52">
                  <c:v>4898.520607203247</c:v>
                </c:pt>
                <c:pt idx="53">
                  <c:v>4903.4191278104499</c:v>
                </c:pt>
                <c:pt idx="54">
                  <c:v>4908.3225469382596</c:v>
                </c:pt>
                <c:pt idx="55">
                  <c:v>4913.2308694851972</c:v>
                </c:pt>
                <c:pt idx="56">
                  <c:v>4869.0117916598301</c:v>
                </c:pt>
                <c:pt idx="57">
                  <c:v>4815.4526619515718</c:v>
                </c:pt>
                <c:pt idx="58">
                  <c:v>4844.3453779232814</c:v>
                </c:pt>
                <c:pt idx="59">
                  <c:v>4834.6566871674349</c:v>
                </c:pt>
                <c:pt idx="60">
                  <c:v>4853.9953139161044</c:v>
                </c:pt>
                <c:pt idx="61">
                  <c:v>4892.8272764274334</c:v>
                </c:pt>
                <c:pt idx="62">
                  <c:v>4907.5057582567151</c:v>
                </c:pt>
                <c:pt idx="63">
                  <c:v>4981.1183446305649</c:v>
                </c:pt>
                <c:pt idx="64">
                  <c:v>4986.0994629751949</c:v>
                </c:pt>
                <c:pt idx="65">
                  <c:v>4961.1689656603185</c:v>
                </c:pt>
                <c:pt idx="66">
                  <c:v>4911.5572760037148</c:v>
                </c:pt>
                <c:pt idx="67">
                  <c:v>4882.0879323476929</c:v>
                </c:pt>
                <c:pt idx="68">
                  <c:v>4838.1491409565633</c:v>
                </c:pt>
                <c:pt idx="69">
                  <c:v>4780.0913512650841</c:v>
                </c:pt>
                <c:pt idx="70">
                  <c:v>4813.5519907239395</c:v>
                </c:pt>
                <c:pt idx="71">
                  <c:v>4856.8739586404545</c:v>
                </c:pt>
                <c:pt idx="72">
                  <c:v>4920.0133201027802</c:v>
                </c:pt>
                <c:pt idx="73">
                  <c:v>4959.3734266636029</c:v>
                </c:pt>
                <c:pt idx="74">
                  <c:v>5023.8452812102296</c:v>
                </c:pt>
                <c:pt idx="75">
                  <c:v>5099.2029604283825</c:v>
                </c:pt>
                <c:pt idx="76">
                  <c:v>5129.798178190953</c:v>
                </c:pt>
                <c:pt idx="77">
                  <c:v>5093.889590943616</c:v>
                </c:pt>
                <c:pt idx="78">
                  <c:v>5088.795701352672</c:v>
                </c:pt>
                <c:pt idx="79">
                  <c:v>5154.9500454702566</c:v>
                </c:pt>
                <c:pt idx="80">
                  <c:v>5180.7247956976071</c:v>
                </c:pt>
                <c:pt idx="81">
                  <c:v>5201.4476948803976</c:v>
                </c:pt>
                <c:pt idx="82">
                  <c:v>5196.2462471855169</c:v>
                </c:pt>
                <c:pt idx="83">
                  <c:v>5211.8349859270729</c:v>
                </c:pt>
                <c:pt idx="84">
                  <c:v>5300.4361806878323</c:v>
                </c:pt>
                <c:pt idx="85">
                  <c:v>5337.539233952647</c:v>
                </c:pt>
                <c:pt idx="86">
                  <c:v>5401.5897047600793</c:v>
                </c:pt>
                <c:pt idx="87">
                  <c:v>5433.9992429886397</c:v>
                </c:pt>
                <c:pt idx="88">
                  <c:v>5461.169239203582</c:v>
                </c:pt>
                <c:pt idx="89">
                  <c:v>5499.3974238780065</c:v>
                </c:pt>
                <c:pt idx="90">
                  <c:v>5537.8932058451519</c:v>
                </c:pt>
                <c:pt idx="91">
                  <c:v>5488.0521669925456</c:v>
                </c:pt>
                <c:pt idx="92">
                  <c:v>5488.0521669925456</c:v>
                </c:pt>
                <c:pt idx="93">
                  <c:v>5553.9087929964562</c:v>
                </c:pt>
                <c:pt idx="94">
                  <c:v>5676.0947864423788</c:v>
                </c:pt>
                <c:pt idx="95">
                  <c:v>5715.8274499474746</c:v>
                </c:pt>
                <c:pt idx="96">
                  <c:v>5753.1946719015068</c:v>
                </c:pt>
                <c:pt idx="97">
                  <c:v>5790.8061820690637</c:v>
                </c:pt>
                <c:pt idx="98">
                  <c:v>5828.6635774843407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E6-4F59-AE19-1FDCE530CE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0107056"/>
        <c:axId val="1295496272"/>
      </c:lineChart>
      <c:catAx>
        <c:axId val="121010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496272"/>
        <c:crosses val="autoZero"/>
        <c:auto val="1"/>
        <c:lblAlgn val="ctr"/>
        <c:lblOffset val="100"/>
        <c:noMultiLvlLbl val="0"/>
      </c:catAx>
      <c:valAx>
        <c:axId val="1295496272"/>
        <c:scaling>
          <c:orientation val="minMax"/>
          <c:min val="3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107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Chicken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'Meat Prices'!$G$1</c:f>
              <c:strCache>
                <c:ptCount val="1"/>
                <c:pt idx="0">
                  <c:v>Chicken, thigh, kg, imported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'Meat Prices'!$B$2:$B$100</c:f>
              <c:strCache>
                <c:ptCount val="99"/>
                <c:pt idx="0">
                  <c:v>2011-01</c:v>
                </c:pt>
                <c:pt idx="1">
                  <c:v>2011-02</c:v>
                </c:pt>
                <c:pt idx="2">
                  <c:v>2011-03</c:v>
                </c:pt>
                <c:pt idx="3">
                  <c:v>2011-04</c:v>
                </c:pt>
                <c:pt idx="4">
                  <c:v>2011-05</c:v>
                </c:pt>
                <c:pt idx="5">
                  <c:v>2011-06</c:v>
                </c:pt>
                <c:pt idx="6">
                  <c:v>2011-07</c:v>
                </c:pt>
                <c:pt idx="7">
                  <c:v>2011-08</c:v>
                </c:pt>
                <c:pt idx="8">
                  <c:v>2011-09</c:v>
                </c:pt>
                <c:pt idx="9">
                  <c:v>2011-10</c:v>
                </c:pt>
                <c:pt idx="10">
                  <c:v>2011-11</c:v>
                </c:pt>
                <c:pt idx="11">
                  <c:v>2011-12</c:v>
                </c:pt>
                <c:pt idx="12">
                  <c:v>2012-01</c:v>
                </c:pt>
                <c:pt idx="13">
                  <c:v>2012-02</c:v>
                </c:pt>
                <c:pt idx="14">
                  <c:v>2012-03</c:v>
                </c:pt>
                <c:pt idx="15">
                  <c:v>2012-04</c:v>
                </c:pt>
                <c:pt idx="16">
                  <c:v>2012-05</c:v>
                </c:pt>
                <c:pt idx="17">
                  <c:v>2012-06</c:v>
                </c:pt>
                <c:pt idx="18">
                  <c:v>2012-07</c:v>
                </c:pt>
                <c:pt idx="19">
                  <c:v>2012-08</c:v>
                </c:pt>
                <c:pt idx="20">
                  <c:v>2012-09</c:v>
                </c:pt>
                <c:pt idx="21">
                  <c:v>2012-10</c:v>
                </c:pt>
                <c:pt idx="22">
                  <c:v>2012-11</c:v>
                </c:pt>
                <c:pt idx="23">
                  <c:v>2012-12</c:v>
                </c:pt>
                <c:pt idx="24">
                  <c:v>2013-01</c:v>
                </c:pt>
                <c:pt idx="25">
                  <c:v>2013-02</c:v>
                </c:pt>
                <c:pt idx="26">
                  <c:v>2013-03</c:v>
                </c:pt>
                <c:pt idx="27">
                  <c:v>2013-04</c:v>
                </c:pt>
                <c:pt idx="28">
                  <c:v>2013-05</c:v>
                </c:pt>
                <c:pt idx="29">
                  <c:v>2013-06</c:v>
                </c:pt>
                <c:pt idx="30">
                  <c:v>2013-07</c:v>
                </c:pt>
                <c:pt idx="31">
                  <c:v>2013-08</c:v>
                </c:pt>
                <c:pt idx="32">
                  <c:v>2013-09</c:v>
                </c:pt>
                <c:pt idx="33">
                  <c:v>2013-10</c:v>
                </c:pt>
                <c:pt idx="34">
                  <c:v>2013-11</c:v>
                </c:pt>
                <c:pt idx="35">
                  <c:v>2013-12</c:v>
                </c:pt>
                <c:pt idx="36">
                  <c:v>2014-01</c:v>
                </c:pt>
                <c:pt idx="37">
                  <c:v>2014-02</c:v>
                </c:pt>
                <c:pt idx="38">
                  <c:v>2014-03</c:v>
                </c:pt>
                <c:pt idx="39">
                  <c:v>2014-04</c:v>
                </c:pt>
                <c:pt idx="40">
                  <c:v>2014-05</c:v>
                </c:pt>
                <c:pt idx="41">
                  <c:v>2014-06</c:v>
                </c:pt>
                <c:pt idx="42">
                  <c:v>2014-07</c:v>
                </c:pt>
                <c:pt idx="43">
                  <c:v>2014-08</c:v>
                </c:pt>
                <c:pt idx="44">
                  <c:v>2014-09</c:v>
                </c:pt>
                <c:pt idx="45">
                  <c:v>2014-10</c:v>
                </c:pt>
                <c:pt idx="46">
                  <c:v>2014-11</c:v>
                </c:pt>
                <c:pt idx="47">
                  <c:v>2014-12</c:v>
                </c:pt>
                <c:pt idx="48">
                  <c:v>2015-01</c:v>
                </c:pt>
                <c:pt idx="49">
                  <c:v>2015-02</c:v>
                </c:pt>
                <c:pt idx="50">
                  <c:v>2015-03</c:v>
                </c:pt>
                <c:pt idx="51">
                  <c:v>2015-04</c:v>
                </c:pt>
                <c:pt idx="52">
                  <c:v>2015-05</c:v>
                </c:pt>
                <c:pt idx="53">
                  <c:v>2015-06</c:v>
                </c:pt>
                <c:pt idx="54">
                  <c:v>2015-07</c:v>
                </c:pt>
                <c:pt idx="55">
                  <c:v>2015-08</c:v>
                </c:pt>
                <c:pt idx="56">
                  <c:v>2015-09</c:v>
                </c:pt>
                <c:pt idx="57">
                  <c:v>2015-10</c:v>
                </c:pt>
                <c:pt idx="58">
                  <c:v>2015-11</c:v>
                </c:pt>
                <c:pt idx="59">
                  <c:v>2015-12</c:v>
                </c:pt>
                <c:pt idx="60">
                  <c:v>2016-01</c:v>
                </c:pt>
                <c:pt idx="61">
                  <c:v>2016-02</c:v>
                </c:pt>
                <c:pt idx="62">
                  <c:v>2016-03</c:v>
                </c:pt>
                <c:pt idx="63">
                  <c:v>2016-04</c:v>
                </c:pt>
                <c:pt idx="64">
                  <c:v>2016-05</c:v>
                </c:pt>
                <c:pt idx="65">
                  <c:v>2016-06</c:v>
                </c:pt>
                <c:pt idx="66">
                  <c:v>2016-07</c:v>
                </c:pt>
                <c:pt idx="67">
                  <c:v>2016-08</c:v>
                </c:pt>
                <c:pt idx="68">
                  <c:v>2016-09</c:v>
                </c:pt>
                <c:pt idx="69">
                  <c:v>2016-10</c:v>
                </c:pt>
                <c:pt idx="70">
                  <c:v>2016-11</c:v>
                </c:pt>
                <c:pt idx="71">
                  <c:v>2016-12</c:v>
                </c:pt>
                <c:pt idx="72">
                  <c:v>2017-01</c:v>
                </c:pt>
                <c:pt idx="73">
                  <c:v>2017-02</c:v>
                </c:pt>
                <c:pt idx="74">
                  <c:v>2017-03</c:v>
                </c:pt>
                <c:pt idx="75">
                  <c:v>2017-04</c:v>
                </c:pt>
                <c:pt idx="76">
                  <c:v>2017-05</c:v>
                </c:pt>
                <c:pt idx="77">
                  <c:v>2017-06</c:v>
                </c:pt>
                <c:pt idx="78">
                  <c:v>2017-07</c:v>
                </c:pt>
                <c:pt idx="79">
                  <c:v>2017-08</c:v>
                </c:pt>
                <c:pt idx="80">
                  <c:v>2017-09</c:v>
                </c:pt>
                <c:pt idx="81">
                  <c:v>2017-10</c:v>
                </c:pt>
                <c:pt idx="82">
                  <c:v>2017-11</c:v>
                </c:pt>
                <c:pt idx="83">
                  <c:v>2017-12</c:v>
                </c:pt>
                <c:pt idx="84">
                  <c:v>2018-01</c:v>
                </c:pt>
                <c:pt idx="85">
                  <c:v>2018-02</c:v>
                </c:pt>
                <c:pt idx="86">
                  <c:v>2018-03</c:v>
                </c:pt>
                <c:pt idx="87">
                  <c:v>2018-04</c:v>
                </c:pt>
                <c:pt idx="88">
                  <c:v>2018-05</c:v>
                </c:pt>
                <c:pt idx="89">
                  <c:v>2018-06</c:v>
                </c:pt>
                <c:pt idx="90">
                  <c:v>2018-07</c:v>
                </c:pt>
                <c:pt idx="91">
                  <c:v>2018-08</c:v>
                </c:pt>
                <c:pt idx="92">
                  <c:v>2018-09</c:v>
                </c:pt>
                <c:pt idx="93">
                  <c:v>2018-10</c:v>
                </c:pt>
                <c:pt idx="94">
                  <c:v>2018-11</c:v>
                </c:pt>
                <c:pt idx="95">
                  <c:v>2018-12</c:v>
                </c:pt>
                <c:pt idx="96">
                  <c:v>2019-01</c:v>
                </c:pt>
                <c:pt idx="97">
                  <c:v>2019-02</c:v>
                </c:pt>
                <c:pt idx="98">
                  <c:v>2019-03</c:v>
                </c:pt>
              </c:strCache>
            </c:strRef>
          </c:cat>
          <c:val>
            <c:numRef>
              <c:f>'Meat Prices'!$G$2:$G$100</c:f>
              <c:numCache>
                <c:formatCode>#,##0</c:formatCode>
                <c:ptCount val="99"/>
                <c:pt idx="0">
                  <c:v>4285</c:v>
                </c:pt>
                <c:pt idx="1">
                  <c:v>4195</c:v>
                </c:pt>
                <c:pt idx="2">
                  <c:v>4090</c:v>
                </c:pt>
                <c:pt idx="3">
                  <c:v>3910</c:v>
                </c:pt>
                <c:pt idx="4">
                  <c:v>3830</c:v>
                </c:pt>
                <c:pt idx="5">
                  <c:v>3850</c:v>
                </c:pt>
                <c:pt idx="6">
                  <c:v>3750</c:v>
                </c:pt>
                <c:pt idx="7">
                  <c:v>3600</c:v>
                </c:pt>
                <c:pt idx="8">
                  <c:v>3750</c:v>
                </c:pt>
                <c:pt idx="9">
                  <c:v>3630</c:v>
                </c:pt>
                <c:pt idx="10">
                  <c:v>3630</c:v>
                </c:pt>
                <c:pt idx="11">
                  <c:v>3690</c:v>
                </c:pt>
                <c:pt idx="12">
                  <c:v>3770</c:v>
                </c:pt>
                <c:pt idx="13">
                  <c:v>3925</c:v>
                </c:pt>
                <c:pt idx="14">
                  <c:v>3950</c:v>
                </c:pt>
                <c:pt idx="15">
                  <c:v>4035</c:v>
                </c:pt>
                <c:pt idx="16">
                  <c:v>4035</c:v>
                </c:pt>
                <c:pt idx="17">
                  <c:v>4275</c:v>
                </c:pt>
                <c:pt idx="18">
                  <c:v>4350</c:v>
                </c:pt>
                <c:pt idx="19">
                  <c:v>5500</c:v>
                </c:pt>
                <c:pt idx="20">
                  <c:v>4650</c:v>
                </c:pt>
                <c:pt idx="21">
                  <c:v>6560</c:v>
                </c:pt>
                <c:pt idx="22">
                  <c:v>6560</c:v>
                </c:pt>
                <c:pt idx="23">
                  <c:v>6560</c:v>
                </c:pt>
                <c:pt idx="24">
                  <c:v>6560</c:v>
                </c:pt>
                <c:pt idx="25">
                  <c:v>6000</c:v>
                </c:pt>
                <c:pt idx="26">
                  <c:v>5425</c:v>
                </c:pt>
                <c:pt idx="27">
                  <c:v>5000</c:v>
                </c:pt>
                <c:pt idx="28">
                  <c:v>4985</c:v>
                </c:pt>
                <c:pt idx="29">
                  <c:v>5045</c:v>
                </c:pt>
                <c:pt idx="30">
                  <c:v>4845</c:v>
                </c:pt>
                <c:pt idx="31">
                  <c:v>4855</c:v>
                </c:pt>
                <c:pt idx="32">
                  <c:v>5070</c:v>
                </c:pt>
                <c:pt idx="33">
                  <c:v>5040</c:v>
                </c:pt>
                <c:pt idx="34">
                  <c:v>5040</c:v>
                </c:pt>
                <c:pt idx="35">
                  <c:v>5040</c:v>
                </c:pt>
                <c:pt idx="36">
                  <c:v>5040</c:v>
                </c:pt>
                <c:pt idx="37">
                  <c:v>5000</c:v>
                </c:pt>
                <c:pt idx="38">
                  <c:v>5455</c:v>
                </c:pt>
                <c:pt idx="39">
                  <c:v>6500</c:v>
                </c:pt>
                <c:pt idx="40">
                  <c:v>6980</c:v>
                </c:pt>
                <c:pt idx="41" formatCode="#,##0.00">
                  <c:v>7049.5</c:v>
                </c:pt>
                <c:pt idx="42" formatCode="#,##0.00">
                  <c:v>7182.78</c:v>
                </c:pt>
                <c:pt idx="43" formatCode="#,##0.00">
                  <c:v>7261.11</c:v>
                </c:pt>
                <c:pt idx="44" formatCode="#,##0.00">
                  <c:v>7261.11</c:v>
                </c:pt>
                <c:pt idx="45" formatCode="#,##0.00">
                  <c:v>7261.11</c:v>
                </c:pt>
                <c:pt idx="46" formatCode="#,##0.00">
                  <c:v>6626.67</c:v>
                </c:pt>
                <c:pt idx="47" formatCode="#,##0.00">
                  <c:v>6526.67</c:v>
                </c:pt>
                <c:pt idx="48">
                  <c:v>6799</c:v>
                </c:pt>
                <c:pt idx="49">
                  <c:v>6799</c:v>
                </c:pt>
                <c:pt idx="50">
                  <c:v>6799</c:v>
                </c:pt>
                <c:pt idx="51">
                  <c:v>6843</c:v>
                </c:pt>
                <c:pt idx="52">
                  <c:v>6843</c:v>
                </c:pt>
                <c:pt idx="53">
                  <c:v>6800</c:v>
                </c:pt>
                <c:pt idx="54">
                  <c:v>6800</c:v>
                </c:pt>
                <c:pt idx="55">
                  <c:v>6746</c:v>
                </c:pt>
                <c:pt idx="56">
                  <c:v>6885</c:v>
                </c:pt>
                <c:pt idx="57">
                  <c:v>6885</c:v>
                </c:pt>
                <c:pt idx="58">
                  <c:v>6923</c:v>
                </c:pt>
                <c:pt idx="59">
                  <c:v>6896</c:v>
                </c:pt>
                <c:pt idx="60">
                  <c:v>6715</c:v>
                </c:pt>
                <c:pt idx="61">
                  <c:v>6679</c:v>
                </c:pt>
                <c:pt idx="62">
                  <c:v>6679</c:v>
                </c:pt>
                <c:pt idx="63">
                  <c:v>6679</c:v>
                </c:pt>
                <c:pt idx="64">
                  <c:v>6679</c:v>
                </c:pt>
                <c:pt idx="65">
                  <c:v>6823</c:v>
                </c:pt>
                <c:pt idx="66">
                  <c:v>6838</c:v>
                </c:pt>
                <c:pt idx="67">
                  <c:v>6838</c:v>
                </c:pt>
                <c:pt idx="68">
                  <c:v>6838</c:v>
                </c:pt>
                <c:pt idx="69">
                  <c:v>6902</c:v>
                </c:pt>
                <c:pt idx="70">
                  <c:v>6779</c:v>
                </c:pt>
                <c:pt idx="71">
                  <c:v>6722</c:v>
                </c:pt>
                <c:pt idx="72">
                  <c:v>6600</c:v>
                </c:pt>
                <c:pt idx="73">
                  <c:v>6651</c:v>
                </c:pt>
                <c:pt idx="74">
                  <c:v>6651</c:v>
                </c:pt>
                <c:pt idx="75">
                  <c:v>6651</c:v>
                </c:pt>
                <c:pt idx="76">
                  <c:v>6651</c:v>
                </c:pt>
                <c:pt idx="77">
                  <c:v>6691</c:v>
                </c:pt>
                <c:pt idx="78">
                  <c:v>6721</c:v>
                </c:pt>
                <c:pt idx="79">
                  <c:v>6681</c:v>
                </c:pt>
                <c:pt idx="80">
                  <c:v>6681</c:v>
                </c:pt>
                <c:pt idx="81">
                  <c:v>6635</c:v>
                </c:pt>
                <c:pt idx="82">
                  <c:v>6623</c:v>
                </c:pt>
                <c:pt idx="83">
                  <c:v>6520</c:v>
                </c:pt>
                <c:pt idx="84">
                  <c:v>6411</c:v>
                </c:pt>
                <c:pt idx="85">
                  <c:v>6425</c:v>
                </c:pt>
                <c:pt idx="86">
                  <c:v>6425</c:v>
                </c:pt>
                <c:pt idx="87">
                  <c:v>6339</c:v>
                </c:pt>
                <c:pt idx="88">
                  <c:v>6704</c:v>
                </c:pt>
                <c:pt idx="89">
                  <c:v>7081</c:v>
                </c:pt>
                <c:pt idx="90">
                  <c:v>6921</c:v>
                </c:pt>
                <c:pt idx="91">
                  <c:v>7045</c:v>
                </c:pt>
                <c:pt idx="92">
                  <c:v>6858</c:v>
                </c:pt>
                <c:pt idx="93">
                  <c:v>7136</c:v>
                </c:pt>
                <c:pt idx="94">
                  <c:v>7536</c:v>
                </c:pt>
                <c:pt idx="95" formatCode="#,##0.00">
                  <c:v>7742.3</c:v>
                </c:pt>
                <c:pt idx="96" formatCode="#,##0.00">
                  <c:v>8067.1</c:v>
                </c:pt>
                <c:pt idx="97" formatCode="#,##0.00">
                  <c:v>8090.6</c:v>
                </c:pt>
                <c:pt idx="98" formatCode="#,##0.00">
                  <c:v>8233.4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0D-4102-9D42-23DC59DD77D5}"/>
            </c:ext>
          </c:extLst>
        </c:ser>
        <c:ser>
          <c:idx val="1"/>
          <c:order val="1"/>
          <c:tx>
            <c:strRef>
              <c:f>'Meat Prices'!$P$1</c:f>
              <c:strCache>
                <c:ptCount val="1"/>
                <c:pt idx="0">
                  <c:v>Chicken adj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'Meat Prices'!$B$2:$B$100</c:f>
              <c:strCache>
                <c:ptCount val="99"/>
                <c:pt idx="0">
                  <c:v>2011-01</c:v>
                </c:pt>
                <c:pt idx="1">
                  <c:v>2011-02</c:v>
                </c:pt>
                <c:pt idx="2">
                  <c:v>2011-03</c:v>
                </c:pt>
                <c:pt idx="3">
                  <c:v>2011-04</c:v>
                </c:pt>
                <c:pt idx="4">
                  <c:v>2011-05</c:v>
                </c:pt>
                <c:pt idx="5">
                  <c:v>2011-06</c:v>
                </c:pt>
                <c:pt idx="6">
                  <c:v>2011-07</c:v>
                </c:pt>
                <c:pt idx="7">
                  <c:v>2011-08</c:v>
                </c:pt>
                <c:pt idx="8">
                  <c:v>2011-09</c:v>
                </c:pt>
                <c:pt idx="9">
                  <c:v>2011-10</c:v>
                </c:pt>
                <c:pt idx="10">
                  <c:v>2011-11</c:v>
                </c:pt>
                <c:pt idx="11">
                  <c:v>2011-12</c:v>
                </c:pt>
                <c:pt idx="12">
                  <c:v>2012-01</c:v>
                </c:pt>
                <c:pt idx="13">
                  <c:v>2012-02</c:v>
                </c:pt>
                <c:pt idx="14">
                  <c:v>2012-03</c:v>
                </c:pt>
                <c:pt idx="15">
                  <c:v>2012-04</c:v>
                </c:pt>
                <c:pt idx="16">
                  <c:v>2012-05</c:v>
                </c:pt>
                <c:pt idx="17">
                  <c:v>2012-06</c:v>
                </c:pt>
                <c:pt idx="18">
                  <c:v>2012-07</c:v>
                </c:pt>
                <c:pt idx="19">
                  <c:v>2012-08</c:v>
                </c:pt>
                <c:pt idx="20">
                  <c:v>2012-09</c:v>
                </c:pt>
                <c:pt idx="21">
                  <c:v>2012-10</c:v>
                </c:pt>
                <c:pt idx="22">
                  <c:v>2012-11</c:v>
                </c:pt>
                <c:pt idx="23">
                  <c:v>2012-12</c:v>
                </c:pt>
                <c:pt idx="24">
                  <c:v>2013-01</c:v>
                </c:pt>
                <c:pt idx="25">
                  <c:v>2013-02</c:v>
                </c:pt>
                <c:pt idx="26">
                  <c:v>2013-03</c:v>
                </c:pt>
                <c:pt idx="27">
                  <c:v>2013-04</c:v>
                </c:pt>
                <c:pt idx="28">
                  <c:v>2013-05</c:v>
                </c:pt>
                <c:pt idx="29">
                  <c:v>2013-06</c:v>
                </c:pt>
                <c:pt idx="30">
                  <c:v>2013-07</c:v>
                </c:pt>
                <c:pt idx="31">
                  <c:v>2013-08</c:v>
                </c:pt>
                <c:pt idx="32">
                  <c:v>2013-09</c:v>
                </c:pt>
                <c:pt idx="33">
                  <c:v>2013-10</c:v>
                </c:pt>
                <c:pt idx="34">
                  <c:v>2013-11</c:v>
                </c:pt>
                <c:pt idx="35">
                  <c:v>2013-12</c:v>
                </c:pt>
                <c:pt idx="36">
                  <c:v>2014-01</c:v>
                </c:pt>
                <c:pt idx="37">
                  <c:v>2014-02</c:v>
                </c:pt>
                <c:pt idx="38">
                  <c:v>2014-03</c:v>
                </c:pt>
                <c:pt idx="39">
                  <c:v>2014-04</c:v>
                </c:pt>
                <c:pt idx="40">
                  <c:v>2014-05</c:v>
                </c:pt>
                <c:pt idx="41">
                  <c:v>2014-06</c:v>
                </c:pt>
                <c:pt idx="42">
                  <c:v>2014-07</c:v>
                </c:pt>
                <c:pt idx="43">
                  <c:v>2014-08</c:v>
                </c:pt>
                <c:pt idx="44">
                  <c:v>2014-09</c:v>
                </c:pt>
                <c:pt idx="45">
                  <c:v>2014-10</c:v>
                </c:pt>
                <c:pt idx="46">
                  <c:v>2014-11</c:v>
                </c:pt>
                <c:pt idx="47">
                  <c:v>2014-12</c:v>
                </c:pt>
                <c:pt idx="48">
                  <c:v>2015-01</c:v>
                </c:pt>
                <c:pt idx="49">
                  <c:v>2015-02</c:v>
                </c:pt>
                <c:pt idx="50">
                  <c:v>2015-03</c:v>
                </c:pt>
                <c:pt idx="51">
                  <c:v>2015-04</c:v>
                </c:pt>
                <c:pt idx="52">
                  <c:v>2015-05</c:v>
                </c:pt>
                <c:pt idx="53">
                  <c:v>2015-06</c:v>
                </c:pt>
                <c:pt idx="54">
                  <c:v>2015-07</c:v>
                </c:pt>
                <c:pt idx="55">
                  <c:v>2015-08</c:v>
                </c:pt>
                <c:pt idx="56">
                  <c:v>2015-09</c:v>
                </c:pt>
                <c:pt idx="57">
                  <c:v>2015-10</c:v>
                </c:pt>
                <c:pt idx="58">
                  <c:v>2015-11</c:v>
                </c:pt>
                <c:pt idx="59">
                  <c:v>2015-12</c:v>
                </c:pt>
                <c:pt idx="60">
                  <c:v>2016-01</c:v>
                </c:pt>
                <c:pt idx="61">
                  <c:v>2016-02</c:v>
                </c:pt>
                <c:pt idx="62">
                  <c:v>2016-03</c:v>
                </c:pt>
                <c:pt idx="63">
                  <c:v>2016-04</c:v>
                </c:pt>
                <c:pt idx="64">
                  <c:v>2016-05</c:v>
                </c:pt>
                <c:pt idx="65">
                  <c:v>2016-06</c:v>
                </c:pt>
                <c:pt idx="66">
                  <c:v>2016-07</c:v>
                </c:pt>
                <c:pt idx="67">
                  <c:v>2016-08</c:v>
                </c:pt>
                <c:pt idx="68">
                  <c:v>2016-09</c:v>
                </c:pt>
                <c:pt idx="69">
                  <c:v>2016-10</c:v>
                </c:pt>
                <c:pt idx="70">
                  <c:v>2016-11</c:v>
                </c:pt>
                <c:pt idx="71">
                  <c:v>2016-12</c:v>
                </c:pt>
                <c:pt idx="72">
                  <c:v>2017-01</c:v>
                </c:pt>
                <c:pt idx="73">
                  <c:v>2017-02</c:v>
                </c:pt>
                <c:pt idx="74">
                  <c:v>2017-03</c:v>
                </c:pt>
                <c:pt idx="75">
                  <c:v>2017-04</c:v>
                </c:pt>
                <c:pt idx="76">
                  <c:v>2017-05</c:v>
                </c:pt>
                <c:pt idx="77">
                  <c:v>2017-06</c:v>
                </c:pt>
                <c:pt idx="78">
                  <c:v>2017-07</c:v>
                </c:pt>
                <c:pt idx="79">
                  <c:v>2017-08</c:v>
                </c:pt>
                <c:pt idx="80">
                  <c:v>2017-09</c:v>
                </c:pt>
                <c:pt idx="81">
                  <c:v>2017-10</c:v>
                </c:pt>
                <c:pt idx="82">
                  <c:v>2017-11</c:v>
                </c:pt>
                <c:pt idx="83">
                  <c:v>2017-12</c:v>
                </c:pt>
                <c:pt idx="84">
                  <c:v>2018-01</c:v>
                </c:pt>
                <c:pt idx="85">
                  <c:v>2018-02</c:v>
                </c:pt>
                <c:pt idx="86">
                  <c:v>2018-03</c:v>
                </c:pt>
                <c:pt idx="87">
                  <c:v>2018-04</c:v>
                </c:pt>
                <c:pt idx="88">
                  <c:v>2018-05</c:v>
                </c:pt>
                <c:pt idx="89">
                  <c:v>2018-06</c:v>
                </c:pt>
                <c:pt idx="90">
                  <c:v>2018-07</c:v>
                </c:pt>
                <c:pt idx="91">
                  <c:v>2018-08</c:v>
                </c:pt>
                <c:pt idx="92">
                  <c:v>2018-09</c:v>
                </c:pt>
                <c:pt idx="93">
                  <c:v>2018-10</c:v>
                </c:pt>
                <c:pt idx="94">
                  <c:v>2018-11</c:v>
                </c:pt>
                <c:pt idx="95">
                  <c:v>2018-12</c:v>
                </c:pt>
                <c:pt idx="96">
                  <c:v>2019-01</c:v>
                </c:pt>
                <c:pt idx="97">
                  <c:v>2019-02</c:v>
                </c:pt>
                <c:pt idx="98">
                  <c:v>2019-03</c:v>
                </c:pt>
              </c:strCache>
            </c:strRef>
          </c:cat>
          <c:val>
            <c:numRef>
              <c:f>'Meat Prices'!$P$2:$P$100</c:f>
              <c:numCache>
                <c:formatCode>0</c:formatCode>
                <c:ptCount val="99"/>
                <c:pt idx="0">
                  <c:v>4285</c:v>
                </c:pt>
                <c:pt idx="1">
                  <c:v>4297.8549999999996</c:v>
                </c:pt>
                <c:pt idx="2">
                  <c:v>4241.9828849999994</c:v>
                </c:pt>
                <c:pt idx="3">
                  <c:v>4220.7729705749998</c:v>
                </c:pt>
                <c:pt idx="4">
                  <c:v>4338.9546137510997</c:v>
                </c:pt>
                <c:pt idx="5">
                  <c:v>4456.1063883223787</c:v>
                </c:pt>
                <c:pt idx="6">
                  <c:v>4518.4918777588919</c:v>
                </c:pt>
                <c:pt idx="7">
                  <c:v>4523.0103696366505</c:v>
                </c:pt>
                <c:pt idx="8">
                  <c:v>4541.1024111151974</c:v>
                </c:pt>
                <c:pt idx="9">
                  <c:v>4522.9380014707367</c:v>
                </c:pt>
                <c:pt idx="10">
                  <c:v>4554.5985674810318</c:v>
                </c:pt>
                <c:pt idx="11">
                  <c:v>4613.8083488582843</c:v>
                </c:pt>
                <c:pt idx="12">
                  <c:v>4747.6087909751741</c:v>
                </c:pt>
                <c:pt idx="13">
                  <c:v>4871.0466195405288</c:v>
                </c:pt>
                <c:pt idx="14">
                  <c:v>4992.8227850290414</c:v>
                </c:pt>
                <c:pt idx="15">
                  <c:v>5002.8084305990997</c:v>
                </c:pt>
                <c:pt idx="16">
                  <c:v>5052.8365149050906</c:v>
                </c:pt>
                <c:pt idx="17">
                  <c:v>5067.995024449805</c:v>
                </c:pt>
                <c:pt idx="18">
                  <c:v>5101.4437916111738</c:v>
                </c:pt>
                <c:pt idx="19">
                  <c:v>5172.8640046937298</c:v>
                </c:pt>
                <c:pt idx="20">
                  <c:v>5234.9383727500544</c:v>
                </c:pt>
                <c:pt idx="21">
                  <c:v>5245.4082494955546</c:v>
                </c:pt>
                <c:pt idx="22">
                  <c:v>5234.9174329965635</c:v>
                </c:pt>
                <c:pt idx="23">
                  <c:v>5271.5618550275385</c:v>
                </c:pt>
                <c:pt idx="24">
                  <c:v>5313.7343498677592</c:v>
                </c:pt>
                <c:pt idx="25">
                  <c:v>5377.4991620661722</c:v>
                </c:pt>
                <c:pt idx="26">
                  <c:v>5409.7641570385695</c:v>
                </c:pt>
                <c:pt idx="27">
                  <c:v>5447.6325061378393</c:v>
                </c:pt>
                <c:pt idx="28">
                  <c:v>5425.8419761132882</c:v>
                </c:pt>
                <c:pt idx="29">
                  <c:v>5398.7127662327221</c:v>
                </c:pt>
                <c:pt idx="30">
                  <c:v>5409.5101917651873</c:v>
                </c:pt>
                <c:pt idx="31">
                  <c:v>5539.3384363675523</c:v>
                </c:pt>
                <c:pt idx="32">
                  <c:v>5594.7318207312283</c:v>
                </c:pt>
                <c:pt idx="33">
                  <c:v>5684.2475298629279</c:v>
                </c:pt>
                <c:pt idx="34">
                  <c:v>5758.1427477511452</c:v>
                </c:pt>
                <c:pt idx="35">
                  <c:v>5856.0311744629144</c:v>
                </c:pt>
                <c:pt idx="36">
                  <c:v>5955.5837044287837</c:v>
                </c:pt>
                <c:pt idx="37">
                  <c:v>6015.1395414730714</c:v>
                </c:pt>
                <c:pt idx="38">
                  <c:v>6045.2152391804357</c:v>
                </c:pt>
                <c:pt idx="39">
                  <c:v>6093.5769610938796</c:v>
                </c:pt>
                <c:pt idx="40">
                  <c:v>6172.7934615880995</c:v>
                </c:pt>
                <c:pt idx="41">
                  <c:v>6203.6574288960392</c:v>
                </c:pt>
                <c:pt idx="42">
                  <c:v>6240.8793734694154</c:v>
                </c:pt>
                <c:pt idx="43">
                  <c:v>6284.5655290837003</c:v>
                </c:pt>
                <c:pt idx="44">
                  <c:v>6347.4111843745377</c:v>
                </c:pt>
                <c:pt idx="45">
                  <c:v>6398.1904738495341</c:v>
                </c:pt>
                <c:pt idx="46">
                  <c:v>6436.5796166926311</c:v>
                </c:pt>
                <c:pt idx="47">
                  <c:v>6475.1990943927867</c:v>
                </c:pt>
                <c:pt idx="48">
                  <c:v>6507.5750898647502</c:v>
                </c:pt>
                <c:pt idx="49">
                  <c:v>6520.5902400444793</c:v>
                </c:pt>
                <c:pt idx="50">
                  <c:v>6572.7549619648353</c:v>
                </c:pt>
                <c:pt idx="51">
                  <c:v>6625.3370016605541</c:v>
                </c:pt>
                <c:pt idx="52">
                  <c:v>6631.9623386622143</c:v>
                </c:pt>
                <c:pt idx="53">
                  <c:v>6638.5943010008759</c:v>
                </c:pt>
                <c:pt idx="54">
                  <c:v>6645.2328953018759</c:v>
                </c:pt>
                <c:pt idx="55">
                  <c:v>6651.8781281971769</c:v>
                </c:pt>
                <c:pt idx="56">
                  <c:v>6592.0112250434022</c:v>
                </c:pt>
                <c:pt idx="57">
                  <c:v>6519.4991015679243</c:v>
                </c:pt>
                <c:pt idx="58">
                  <c:v>6558.6160961773321</c:v>
                </c:pt>
                <c:pt idx="59">
                  <c:v>6545.4988639849771</c:v>
                </c:pt>
                <c:pt idx="60">
                  <c:v>6571.6808594409167</c:v>
                </c:pt>
                <c:pt idx="61">
                  <c:v>6624.2543063164439</c:v>
                </c:pt>
                <c:pt idx="62">
                  <c:v>6644.1270692353928</c:v>
                </c:pt>
                <c:pt idx="63">
                  <c:v>6743.7889752739229</c:v>
                </c:pt>
                <c:pt idx="64">
                  <c:v>6750.5327642491957</c:v>
                </c:pt>
                <c:pt idx="65">
                  <c:v>6716.7801004279499</c:v>
                </c:pt>
                <c:pt idx="66">
                  <c:v>6649.6122994236703</c:v>
                </c:pt>
                <c:pt idx="67">
                  <c:v>6609.714625627128</c:v>
                </c:pt>
                <c:pt idx="68">
                  <c:v>6550.2271939964839</c:v>
                </c:pt>
                <c:pt idx="69">
                  <c:v>6471.6244676685264</c:v>
                </c:pt>
                <c:pt idx="70">
                  <c:v>6516.9258389422057</c:v>
                </c:pt>
                <c:pt idx="71">
                  <c:v>6575.5781714926852</c:v>
                </c:pt>
                <c:pt idx="72">
                  <c:v>6661.0606877220898</c:v>
                </c:pt>
                <c:pt idx="73">
                  <c:v>6714.3491732238663</c:v>
                </c:pt>
                <c:pt idx="74">
                  <c:v>6801.635712475776</c:v>
                </c:pt>
                <c:pt idx="75">
                  <c:v>6903.6602481629116</c:v>
                </c:pt>
                <c:pt idx="76">
                  <c:v>6945.0822096518887</c:v>
                </c:pt>
                <c:pt idx="77">
                  <c:v>6896.4666341843258</c:v>
                </c:pt>
                <c:pt idx="78">
                  <c:v>6889.5701675501414</c:v>
                </c:pt>
                <c:pt idx="79">
                  <c:v>6979.1345797282929</c:v>
                </c:pt>
                <c:pt idx="80">
                  <c:v>7014.0302526269334</c:v>
                </c:pt>
                <c:pt idx="81">
                  <c:v>7042.0863736374413</c:v>
                </c:pt>
                <c:pt idx="82">
                  <c:v>7035.0442872638041</c:v>
                </c:pt>
                <c:pt idx="83">
                  <c:v>7056.1494201255946</c:v>
                </c:pt>
                <c:pt idx="84">
                  <c:v>7176.1039602677292</c:v>
                </c:pt>
                <c:pt idx="85">
                  <c:v>7226.336687989603</c:v>
                </c:pt>
                <c:pt idx="86">
                  <c:v>7313.0527282454786</c:v>
                </c:pt>
                <c:pt idx="87">
                  <c:v>7356.9310446149511</c:v>
                </c:pt>
                <c:pt idx="88">
                  <c:v>7393.7156998380251</c:v>
                </c:pt>
                <c:pt idx="89">
                  <c:v>7445.4717097368903</c:v>
                </c:pt>
                <c:pt idx="90">
                  <c:v>7497.5900117050478</c:v>
                </c:pt>
                <c:pt idx="91">
                  <c:v>7430.1117015997024</c:v>
                </c:pt>
                <c:pt idx="92">
                  <c:v>7430.1117015997024</c:v>
                </c:pt>
                <c:pt idx="93">
                  <c:v>7519.2730420188991</c:v>
                </c:pt>
                <c:pt idx="94">
                  <c:v>7684.6970489433152</c:v>
                </c:pt>
                <c:pt idx="95">
                  <c:v>7738.4899282859178</c:v>
                </c:pt>
                <c:pt idx="96">
                  <c:v>7789.0803061920878</c:v>
                </c:pt>
                <c:pt idx="97">
                  <c:v>7840.0014186938197</c:v>
                </c:pt>
                <c:pt idx="98">
                  <c:v>7891.255427968531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0D-4102-9D42-23DC59DD77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8159488"/>
        <c:axId val="1208904656"/>
      </c:lineChart>
      <c:catAx>
        <c:axId val="107815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8904656"/>
        <c:crosses val="autoZero"/>
        <c:auto val="1"/>
        <c:lblAlgn val="ctr"/>
        <c:lblOffset val="100"/>
        <c:noMultiLvlLbl val="0"/>
      </c:catAx>
      <c:valAx>
        <c:axId val="1208904656"/>
        <c:scaling>
          <c:orientation val="minMax"/>
          <c:min val="3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159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 of Average Salary Assuming</a:t>
            </a:r>
            <a:r>
              <a:rPr lang="en-US" baseline="0"/>
              <a:t> 250g Consumption per Day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Wages!$B$1</c:f>
              <c:strCache>
                <c:ptCount val="1"/>
                <c:pt idx="0">
                  <c:v>Wages (thousands of MNT)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Wages!$A$2:$A$30</c:f>
              <c:strCache>
                <c:ptCount val="29"/>
                <c:pt idx="0">
                  <c:v>2011-1</c:v>
                </c:pt>
                <c:pt idx="1">
                  <c:v>2011-2</c:v>
                </c:pt>
                <c:pt idx="2">
                  <c:v>2011-3</c:v>
                </c:pt>
                <c:pt idx="3">
                  <c:v>2011-4</c:v>
                </c:pt>
                <c:pt idx="4">
                  <c:v>2012-1</c:v>
                </c:pt>
                <c:pt idx="5">
                  <c:v>2012-2</c:v>
                </c:pt>
                <c:pt idx="6">
                  <c:v>2012-3</c:v>
                </c:pt>
                <c:pt idx="7">
                  <c:v>2012-4</c:v>
                </c:pt>
                <c:pt idx="8">
                  <c:v>2013-1</c:v>
                </c:pt>
                <c:pt idx="9">
                  <c:v>2014-1</c:v>
                </c:pt>
                <c:pt idx="10">
                  <c:v>2014-2</c:v>
                </c:pt>
                <c:pt idx="11">
                  <c:v>2014-3</c:v>
                </c:pt>
                <c:pt idx="12">
                  <c:v>2014-4</c:v>
                </c:pt>
                <c:pt idx="13">
                  <c:v>2015-1</c:v>
                </c:pt>
                <c:pt idx="14">
                  <c:v>2015-2</c:v>
                </c:pt>
                <c:pt idx="15">
                  <c:v>2015-3</c:v>
                </c:pt>
                <c:pt idx="16">
                  <c:v>2015-4</c:v>
                </c:pt>
                <c:pt idx="17">
                  <c:v>2016-1</c:v>
                </c:pt>
                <c:pt idx="18">
                  <c:v>2016-2</c:v>
                </c:pt>
                <c:pt idx="19">
                  <c:v>2016-3</c:v>
                </c:pt>
                <c:pt idx="20">
                  <c:v>2016-4</c:v>
                </c:pt>
                <c:pt idx="21">
                  <c:v>2017-1</c:v>
                </c:pt>
                <c:pt idx="22">
                  <c:v>2017-2</c:v>
                </c:pt>
                <c:pt idx="23">
                  <c:v>2017-3</c:v>
                </c:pt>
                <c:pt idx="24">
                  <c:v>2017-4</c:v>
                </c:pt>
                <c:pt idx="25">
                  <c:v>2018-1</c:v>
                </c:pt>
                <c:pt idx="26">
                  <c:v>2018-2</c:v>
                </c:pt>
                <c:pt idx="27">
                  <c:v>2018-3</c:v>
                </c:pt>
                <c:pt idx="28">
                  <c:v>2018-4</c:v>
                </c:pt>
              </c:strCache>
            </c:strRef>
          </c:cat>
          <c:val>
            <c:numRef>
              <c:f>Wages!$B$2:$B$30</c:f>
            </c:numRef>
          </c:val>
          <c:smooth val="0"/>
          <c:extLst>
            <c:ext xmlns:c16="http://schemas.microsoft.com/office/drawing/2014/chart" uri="{C3380CC4-5D6E-409C-BE32-E72D297353CC}">
              <c16:uniqueId val="{00000000-0CB7-4C97-B701-DE8D71E02E2F}"/>
            </c:ext>
          </c:extLst>
        </c:ser>
        <c:ser>
          <c:idx val="1"/>
          <c:order val="1"/>
          <c:tx>
            <c:strRef>
              <c:f>Wages!$C$1</c:f>
              <c:strCache>
                <c:ptCount val="1"/>
                <c:pt idx="0">
                  <c:v>Beef, with bones, kg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Wages!$A$2:$A$30</c:f>
              <c:strCache>
                <c:ptCount val="29"/>
                <c:pt idx="0">
                  <c:v>2011-1</c:v>
                </c:pt>
                <c:pt idx="1">
                  <c:v>2011-2</c:v>
                </c:pt>
                <c:pt idx="2">
                  <c:v>2011-3</c:v>
                </c:pt>
                <c:pt idx="3">
                  <c:v>2011-4</c:v>
                </c:pt>
                <c:pt idx="4">
                  <c:v>2012-1</c:v>
                </c:pt>
                <c:pt idx="5">
                  <c:v>2012-2</c:v>
                </c:pt>
                <c:pt idx="6">
                  <c:v>2012-3</c:v>
                </c:pt>
                <c:pt idx="7">
                  <c:v>2012-4</c:v>
                </c:pt>
                <c:pt idx="8">
                  <c:v>2013-1</c:v>
                </c:pt>
                <c:pt idx="9">
                  <c:v>2014-1</c:v>
                </c:pt>
                <c:pt idx="10">
                  <c:v>2014-2</c:v>
                </c:pt>
                <c:pt idx="11">
                  <c:v>2014-3</c:v>
                </c:pt>
                <c:pt idx="12">
                  <c:v>2014-4</c:v>
                </c:pt>
                <c:pt idx="13">
                  <c:v>2015-1</c:v>
                </c:pt>
                <c:pt idx="14">
                  <c:v>2015-2</c:v>
                </c:pt>
                <c:pt idx="15">
                  <c:v>2015-3</c:v>
                </c:pt>
                <c:pt idx="16">
                  <c:v>2015-4</c:v>
                </c:pt>
                <c:pt idx="17">
                  <c:v>2016-1</c:v>
                </c:pt>
                <c:pt idx="18">
                  <c:v>2016-2</c:v>
                </c:pt>
                <c:pt idx="19">
                  <c:v>2016-3</c:v>
                </c:pt>
                <c:pt idx="20">
                  <c:v>2016-4</c:v>
                </c:pt>
                <c:pt idx="21">
                  <c:v>2017-1</c:v>
                </c:pt>
                <c:pt idx="22">
                  <c:v>2017-2</c:v>
                </c:pt>
                <c:pt idx="23">
                  <c:v>2017-3</c:v>
                </c:pt>
                <c:pt idx="24">
                  <c:v>2017-4</c:v>
                </c:pt>
                <c:pt idx="25">
                  <c:v>2018-1</c:v>
                </c:pt>
                <c:pt idx="26">
                  <c:v>2018-2</c:v>
                </c:pt>
                <c:pt idx="27">
                  <c:v>2018-3</c:v>
                </c:pt>
                <c:pt idx="28">
                  <c:v>2018-4</c:v>
                </c:pt>
              </c:strCache>
            </c:strRef>
          </c:cat>
          <c:val>
            <c:numRef>
              <c:f>Wages!$C$2:$C$30</c:f>
            </c:numRef>
          </c:val>
          <c:smooth val="0"/>
          <c:extLst>
            <c:ext xmlns:c16="http://schemas.microsoft.com/office/drawing/2014/chart" uri="{C3380CC4-5D6E-409C-BE32-E72D297353CC}">
              <c16:uniqueId val="{00000001-0CB7-4C97-B701-DE8D71E02E2F}"/>
            </c:ext>
          </c:extLst>
        </c:ser>
        <c:ser>
          <c:idx val="2"/>
          <c:order val="2"/>
          <c:tx>
            <c:strRef>
              <c:f>Wages!$D$1</c:f>
              <c:strCache>
                <c:ptCount val="1"/>
                <c:pt idx="0">
                  <c:v>Beef, without bones, kg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Wages!$A$2:$A$30</c:f>
              <c:strCache>
                <c:ptCount val="29"/>
                <c:pt idx="0">
                  <c:v>2011-1</c:v>
                </c:pt>
                <c:pt idx="1">
                  <c:v>2011-2</c:v>
                </c:pt>
                <c:pt idx="2">
                  <c:v>2011-3</c:v>
                </c:pt>
                <c:pt idx="3">
                  <c:v>2011-4</c:v>
                </c:pt>
                <c:pt idx="4">
                  <c:v>2012-1</c:v>
                </c:pt>
                <c:pt idx="5">
                  <c:v>2012-2</c:v>
                </c:pt>
                <c:pt idx="6">
                  <c:v>2012-3</c:v>
                </c:pt>
                <c:pt idx="7">
                  <c:v>2012-4</c:v>
                </c:pt>
                <c:pt idx="8">
                  <c:v>2013-1</c:v>
                </c:pt>
                <c:pt idx="9">
                  <c:v>2014-1</c:v>
                </c:pt>
                <c:pt idx="10">
                  <c:v>2014-2</c:v>
                </c:pt>
                <c:pt idx="11">
                  <c:v>2014-3</c:v>
                </c:pt>
                <c:pt idx="12">
                  <c:v>2014-4</c:v>
                </c:pt>
                <c:pt idx="13">
                  <c:v>2015-1</c:v>
                </c:pt>
                <c:pt idx="14">
                  <c:v>2015-2</c:v>
                </c:pt>
                <c:pt idx="15">
                  <c:v>2015-3</c:v>
                </c:pt>
                <c:pt idx="16">
                  <c:v>2015-4</c:v>
                </c:pt>
                <c:pt idx="17">
                  <c:v>2016-1</c:v>
                </c:pt>
                <c:pt idx="18">
                  <c:v>2016-2</c:v>
                </c:pt>
                <c:pt idx="19">
                  <c:v>2016-3</c:v>
                </c:pt>
                <c:pt idx="20">
                  <c:v>2016-4</c:v>
                </c:pt>
                <c:pt idx="21">
                  <c:v>2017-1</c:v>
                </c:pt>
                <c:pt idx="22">
                  <c:v>2017-2</c:v>
                </c:pt>
                <c:pt idx="23">
                  <c:v>2017-3</c:v>
                </c:pt>
                <c:pt idx="24">
                  <c:v>2017-4</c:v>
                </c:pt>
                <c:pt idx="25">
                  <c:v>2018-1</c:v>
                </c:pt>
                <c:pt idx="26">
                  <c:v>2018-2</c:v>
                </c:pt>
                <c:pt idx="27">
                  <c:v>2018-3</c:v>
                </c:pt>
                <c:pt idx="28">
                  <c:v>2018-4</c:v>
                </c:pt>
              </c:strCache>
            </c:strRef>
          </c:cat>
          <c:val>
            <c:numRef>
              <c:f>Wages!$D$2:$D$30</c:f>
            </c:numRef>
          </c:val>
          <c:smooth val="0"/>
          <c:extLst>
            <c:ext xmlns:c16="http://schemas.microsoft.com/office/drawing/2014/chart" uri="{C3380CC4-5D6E-409C-BE32-E72D297353CC}">
              <c16:uniqueId val="{00000002-0CB7-4C97-B701-DE8D71E02E2F}"/>
            </c:ext>
          </c:extLst>
        </c:ser>
        <c:ser>
          <c:idx val="3"/>
          <c:order val="3"/>
          <c:tx>
            <c:strRef>
              <c:f>Wages!$E$1</c:f>
              <c:strCache>
                <c:ptCount val="1"/>
                <c:pt idx="0">
                  <c:v>Mutton, with bones, kg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Wages!$A$2:$A$30</c:f>
              <c:strCache>
                <c:ptCount val="29"/>
                <c:pt idx="0">
                  <c:v>2011-1</c:v>
                </c:pt>
                <c:pt idx="1">
                  <c:v>2011-2</c:v>
                </c:pt>
                <c:pt idx="2">
                  <c:v>2011-3</c:v>
                </c:pt>
                <c:pt idx="3">
                  <c:v>2011-4</c:v>
                </c:pt>
                <c:pt idx="4">
                  <c:v>2012-1</c:v>
                </c:pt>
                <c:pt idx="5">
                  <c:v>2012-2</c:v>
                </c:pt>
                <c:pt idx="6">
                  <c:v>2012-3</c:v>
                </c:pt>
                <c:pt idx="7">
                  <c:v>2012-4</c:v>
                </c:pt>
                <c:pt idx="8">
                  <c:v>2013-1</c:v>
                </c:pt>
                <c:pt idx="9">
                  <c:v>2014-1</c:v>
                </c:pt>
                <c:pt idx="10">
                  <c:v>2014-2</c:v>
                </c:pt>
                <c:pt idx="11">
                  <c:v>2014-3</c:v>
                </c:pt>
                <c:pt idx="12">
                  <c:v>2014-4</c:v>
                </c:pt>
                <c:pt idx="13">
                  <c:v>2015-1</c:v>
                </c:pt>
                <c:pt idx="14">
                  <c:v>2015-2</c:v>
                </c:pt>
                <c:pt idx="15">
                  <c:v>2015-3</c:v>
                </c:pt>
                <c:pt idx="16">
                  <c:v>2015-4</c:v>
                </c:pt>
                <c:pt idx="17">
                  <c:v>2016-1</c:v>
                </c:pt>
                <c:pt idx="18">
                  <c:v>2016-2</c:v>
                </c:pt>
                <c:pt idx="19">
                  <c:v>2016-3</c:v>
                </c:pt>
                <c:pt idx="20">
                  <c:v>2016-4</c:v>
                </c:pt>
                <c:pt idx="21">
                  <c:v>2017-1</c:v>
                </c:pt>
                <c:pt idx="22">
                  <c:v>2017-2</c:v>
                </c:pt>
                <c:pt idx="23">
                  <c:v>2017-3</c:v>
                </c:pt>
                <c:pt idx="24">
                  <c:v>2017-4</c:v>
                </c:pt>
                <c:pt idx="25">
                  <c:v>2018-1</c:v>
                </c:pt>
                <c:pt idx="26">
                  <c:v>2018-2</c:v>
                </c:pt>
                <c:pt idx="27">
                  <c:v>2018-3</c:v>
                </c:pt>
                <c:pt idx="28">
                  <c:v>2018-4</c:v>
                </c:pt>
              </c:strCache>
            </c:strRef>
          </c:cat>
          <c:val>
            <c:numRef>
              <c:f>Wages!$E$2:$E$30</c:f>
            </c:numRef>
          </c:val>
          <c:smooth val="0"/>
          <c:extLst>
            <c:ext xmlns:c16="http://schemas.microsoft.com/office/drawing/2014/chart" uri="{C3380CC4-5D6E-409C-BE32-E72D297353CC}">
              <c16:uniqueId val="{00000003-0CB7-4C97-B701-DE8D71E02E2F}"/>
            </c:ext>
          </c:extLst>
        </c:ser>
        <c:ser>
          <c:idx val="4"/>
          <c:order val="4"/>
          <c:tx>
            <c:strRef>
              <c:f>Wages!$F$1</c:f>
              <c:strCache>
                <c:ptCount val="1"/>
                <c:pt idx="0">
                  <c:v>Goat meat, with bones, kg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Wages!$A$2:$A$30</c:f>
              <c:strCache>
                <c:ptCount val="29"/>
                <c:pt idx="0">
                  <c:v>2011-1</c:v>
                </c:pt>
                <c:pt idx="1">
                  <c:v>2011-2</c:v>
                </c:pt>
                <c:pt idx="2">
                  <c:v>2011-3</c:v>
                </c:pt>
                <c:pt idx="3">
                  <c:v>2011-4</c:v>
                </c:pt>
                <c:pt idx="4">
                  <c:v>2012-1</c:v>
                </c:pt>
                <c:pt idx="5">
                  <c:v>2012-2</c:v>
                </c:pt>
                <c:pt idx="6">
                  <c:v>2012-3</c:v>
                </c:pt>
                <c:pt idx="7">
                  <c:v>2012-4</c:v>
                </c:pt>
                <c:pt idx="8">
                  <c:v>2013-1</c:v>
                </c:pt>
                <c:pt idx="9">
                  <c:v>2014-1</c:v>
                </c:pt>
                <c:pt idx="10">
                  <c:v>2014-2</c:v>
                </c:pt>
                <c:pt idx="11">
                  <c:v>2014-3</c:v>
                </c:pt>
                <c:pt idx="12">
                  <c:v>2014-4</c:v>
                </c:pt>
                <c:pt idx="13">
                  <c:v>2015-1</c:v>
                </c:pt>
                <c:pt idx="14">
                  <c:v>2015-2</c:v>
                </c:pt>
                <c:pt idx="15">
                  <c:v>2015-3</c:v>
                </c:pt>
                <c:pt idx="16">
                  <c:v>2015-4</c:v>
                </c:pt>
                <c:pt idx="17">
                  <c:v>2016-1</c:v>
                </c:pt>
                <c:pt idx="18">
                  <c:v>2016-2</c:v>
                </c:pt>
                <c:pt idx="19">
                  <c:v>2016-3</c:v>
                </c:pt>
                <c:pt idx="20">
                  <c:v>2016-4</c:v>
                </c:pt>
                <c:pt idx="21">
                  <c:v>2017-1</c:v>
                </c:pt>
                <c:pt idx="22">
                  <c:v>2017-2</c:v>
                </c:pt>
                <c:pt idx="23">
                  <c:v>2017-3</c:v>
                </c:pt>
                <c:pt idx="24">
                  <c:v>2017-4</c:v>
                </c:pt>
                <c:pt idx="25">
                  <c:v>2018-1</c:v>
                </c:pt>
                <c:pt idx="26">
                  <c:v>2018-2</c:v>
                </c:pt>
                <c:pt idx="27">
                  <c:v>2018-3</c:v>
                </c:pt>
                <c:pt idx="28">
                  <c:v>2018-4</c:v>
                </c:pt>
              </c:strCache>
            </c:strRef>
          </c:cat>
          <c:val>
            <c:numRef>
              <c:f>Wages!$F$2:$F$30</c:f>
            </c:numRef>
          </c:val>
          <c:smooth val="0"/>
          <c:extLst>
            <c:ext xmlns:c16="http://schemas.microsoft.com/office/drawing/2014/chart" uri="{C3380CC4-5D6E-409C-BE32-E72D297353CC}">
              <c16:uniqueId val="{00000004-0CB7-4C97-B701-DE8D71E02E2F}"/>
            </c:ext>
          </c:extLst>
        </c:ser>
        <c:ser>
          <c:idx val="5"/>
          <c:order val="5"/>
          <c:tx>
            <c:strRef>
              <c:f>Wages!$G$1</c:f>
              <c:strCache>
                <c:ptCount val="1"/>
                <c:pt idx="0">
                  <c:v>Chicken, thigh, kg, imported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Wages!$A$2:$A$30</c:f>
              <c:strCache>
                <c:ptCount val="29"/>
                <c:pt idx="0">
                  <c:v>2011-1</c:v>
                </c:pt>
                <c:pt idx="1">
                  <c:v>2011-2</c:v>
                </c:pt>
                <c:pt idx="2">
                  <c:v>2011-3</c:v>
                </c:pt>
                <c:pt idx="3">
                  <c:v>2011-4</c:v>
                </c:pt>
                <c:pt idx="4">
                  <c:v>2012-1</c:v>
                </c:pt>
                <c:pt idx="5">
                  <c:v>2012-2</c:v>
                </c:pt>
                <c:pt idx="6">
                  <c:v>2012-3</c:v>
                </c:pt>
                <c:pt idx="7">
                  <c:v>2012-4</c:v>
                </c:pt>
                <c:pt idx="8">
                  <c:v>2013-1</c:v>
                </c:pt>
                <c:pt idx="9">
                  <c:v>2014-1</c:v>
                </c:pt>
                <c:pt idx="10">
                  <c:v>2014-2</c:v>
                </c:pt>
                <c:pt idx="11">
                  <c:v>2014-3</c:v>
                </c:pt>
                <c:pt idx="12">
                  <c:v>2014-4</c:v>
                </c:pt>
                <c:pt idx="13">
                  <c:v>2015-1</c:v>
                </c:pt>
                <c:pt idx="14">
                  <c:v>2015-2</c:v>
                </c:pt>
                <c:pt idx="15">
                  <c:v>2015-3</c:v>
                </c:pt>
                <c:pt idx="16">
                  <c:v>2015-4</c:v>
                </c:pt>
                <c:pt idx="17">
                  <c:v>2016-1</c:v>
                </c:pt>
                <c:pt idx="18">
                  <c:v>2016-2</c:v>
                </c:pt>
                <c:pt idx="19">
                  <c:v>2016-3</c:v>
                </c:pt>
                <c:pt idx="20">
                  <c:v>2016-4</c:v>
                </c:pt>
                <c:pt idx="21">
                  <c:v>2017-1</c:v>
                </c:pt>
                <c:pt idx="22">
                  <c:v>2017-2</c:v>
                </c:pt>
                <c:pt idx="23">
                  <c:v>2017-3</c:v>
                </c:pt>
                <c:pt idx="24">
                  <c:v>2017-4</c:v>
                </c:pt>
                <c:pt idx="25">
                  <c:v>2018-1</c:v>
                </c:pt>
                <c:pt idx="26">
                  <c:v>2018-2</c:v>
                </c:pt>
                <c:pt idx="27">
                  <c:v>2018-3</c:v>
                </c:pt>
                <c:pt idx="28">
                  <c:v>2018-4</c:v>
                </c:pt>
              </c:strCache>
            </c:strRef>
          </c:cat>
          <c:val>
            <c:numRef>
              <c:f>Wages!$G$2:$G$30</c:f>
            </c:numRef>
          </c:val>
          <c:smooth val="0"/>
          <c:extLst>
            <c:ext xmlns:c16="http://schemas.microsoft.com/office/drawing/2014/chart" uri="{C3380CC4-5D6E-409C-BE32-E72D297353CC}">
              <c16:uniqueId val="{00000005-0CB7-4C97-B701-DE8D71E02E2F}"/>
            </c:ext>
          </c:extLst>
        </c:ser>
        <c:ser>
          <c:idx val="6"/>
          <c:order val="6"/>
          <c:tx>
            <c:strRef>
              <c:f>Wages!$H$1</c:f>
              <c:strCache>
                <c:ptCount val="1"/>
                <c:pt idx="0">
                  <c:v>Horse meat, with bones, kg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Wages!$A$2:$A$30</c:f>
              <c:strCache>
                <c:ptCount val="29"/>
                <c:pt idx="0">
                  <c:v>2011-1</c:v>
                </c:pt>
                <c:pt idx="1">
                  <c:v>2011-2</c:v>
                </c:pt>
                <c:pt idx="2">
                  <c:v>2011-3</c:v>
                </c:pt>
                <c:pt idx="3">
                  <c:v>2011-4</c:v>
                </c:pt>
                <c:pt idx="4">
                  <c:v>2012-1</c:v>
                </c:pt>
                <c:pt idx="5">
                  <c:v>2012-2</c:v>
                </c:pt>
                <c:pt idx="6">
                  <c:v>2012-3</c:v>
                </c:pt>
                <c:pt idx="7">
                  <c:v>2012-4</c:v>
                </c:pt>
                <c:pt idx="8">
                  <c:v>2013-1</c:v>
                </c:pt>
                <c:pt idx="9">
                  <c:v>2014-1</c:v>
                </c:pt>
                <c:pt idx="10">
                  <c:v>2014-2</c:v>
                </c:pt>
                <c:pt idx="11">
                  <c:v>2014-3</c:v>
                </c:pt>
                <c:pt idx="12">
                  <c:v>2014-4</c:v>
                </c:pt>
                <c:pt idx="13">
                  <c:v>2015-1</c:v>
                </c:pt>
                <c:pt idx="14">
                  <c:v>2015-2</c:v>
                </c:pt>
                <c:pt idx="15">
                  <c:v>2015-3</c:v>
                </c:pt>
                <c:pt idx="16">
                  <c:v>2015-4</c:v>
                </c:pt>
                <c:pt idx="17">
                  <c:v>2016-1</c:v>
                </c:pt>
                <c:pt idx="18">
                  <c:v>2016-2</c:v>
                </c:pt>
                <c:pt idx="19">
                  <c:v>2016-3</c:v>
                </c:pt>
                <c:pt idx="20">
                  <c:v>2016-4</c:v>
                </c:pt>
                <c:pt idx="21">
                  <c:v>2017-1</c:v>
                </c:pt>
                <c:pt idx="22">
                  <c:v>2017-2</c:v>
                </c:pt>
                <c:pt idx="23">
                  <c:v>2017-3</c:v>
                </c:pt>
                <c:pt idx="24">
                  <c:v>2017-4</c:v>
                </c:pt>
                <c:pt idx="25">
                  <c:v>2018-1</c:v>
                </c:pt>
                <c:pt idx="26">
                  <c:v>2018-2</c:v>
                </c:pt>
                <c:pt idx="27">
                  <c:v>2018-3</c:v>
                </c:pt>
                <c:pt idx="28">
                  <c:v>2018-4</c:v>
                </c:pt>
              </c:strCache>
            </c:strRef>
          </c:cat>
          <c:val>
            <c:numRef>
              <c:f>Wages!$H$2:$H$30</c:f>
            </c:numRef>
          </c:val>
          <c:smooth val="0"/>
          <c:extLst>
            <c:ext xmlns:c16="http://schemas.microsoft.com/office/drawing/2014/chart" uri="{C3380CC4-5D6E-409C-BE32-E72D297353CC}">
              <c16:uniqueId val="{00000006-0CB7-4C97-B701-DE8D71E02E2F}"/>
            </c:ext>
          </c:extLst>
        </c:ser>
        <c:ser>
          <c:idx val="7"/>
          <c:order val="7"/>
          <c:tx>
            <c:strRef>
              <c:f>Wages!$I$1</c:f>
              <c:strCache>
                <c:ptCount val="1"/>
                <c:pt idx="0">
                  <c:v>Beef, with bones, kg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Wages!$A$2:$A$30</c:f>
              <c:strCache>
                <c:ptCount val="29"/>
                <c:pt idx="0">
                  <c:v>2011-1</c:v>
                </c:pt>
                <c:pt idx="1">
                  <c:v>2011-2</c:v>
                </c:pt>
                <c:pt idx="2">
                  <c:v>2011-3</c:v>
                </c:pt>
                <c:pt idx="3">
                  <c:v>2011-4</c:v>
                </c:pt>
                <c:pt idx="4">
                  <c:v>2012-1</c:v>
                </c:pt>
                <c:pt idx="5">
                  <c:v>2012-2</c:v>
                </c:pt>
                <c:pt idx="6">
                  <c:v>2012-3</c:v>
                </c:pt>
                <c:pt idx="7">
                  <c:v>2012-4</c:v>
                </c:pt>
                <c:pt idx="8">
                  <c:v>2013-1</c:v>
                </c:pt>
                <c:pt idx="9">
                  <c:v>2014-1</c:v>
                </c:pt>
                <c:pt idx="10">
                  <c:v>2014-2</c:v>
                </c:pt>
                <c:pt idx="11">
                  <c:v>2014-3</c:v>
                </c:pt>
                <c:pt idx="12">
                  <c:v>2014-4</c:v>
                </c:pt>
                <c:pt idx="13">
                  <c:v>2015-1</c:v>
                </c:pt>
                <c:pt idx="14">
                  <c:v>2015-2</c:v>
                </c:pt>
                <c:pt idx="15">
                  <c:v>2015-3</c:v>
                </c:pt>
                <c:pt idx="16">
                  <c:v>2015-4</c:v>
                </c:pt>
                <c:pt idx="17">
                  <c:v>2016-1</c:v>
                </c:pt>
                <c:pt idx="18">
                  <c:v>2016-2</c:v>
                </c:pt>
                <c:pt idx="19">
                  <c:v>2016-3</c:v>
                </c:pt>
                <c:pt idx="20">
                  <c:v>2016-4</c:v>
                </c:pt>
                <c:pt idx="21">
                  <c:v>2017-1</c:v>
                </c:pt>
                <c:pt idx="22">
                  <c:v>2017-2</c:v>
                </c:pt>
                <c:pt idx="23">
                  <c:v>2017-3</c:v>
                </c:pt>
                <c:pt idx="24">
                  <c:v>2017-4</c:v>
                </c:pt>
                <c:pt idx="25">
                  <c:v>2018-1</c:v>
                </c:pt>
                <c:pt idx="26">
                  <c:v>2018-2</c:v>
                </c:pt>
                <c:pt idx="27">
                  <c:v>2018-3</c:v>
                </c:pt>
                <c:pt idx="28">
                  <c:v>2018-4</c:v>
                </c:pt>
              </c:strCache>
            </c:strRef>
          </c:cat>
          <c:val>
            <c:numRef>
              <c:f>Wages!$I$2:$I$30</c:f>
              <c:numCache>
                <c:formatCode>0%</c:formatCode>
                <c:ptCount val="29"/>
                <c:pt idx="0">
                  <c:v>8.1367650476411812E-2</c:v>
                </c:pt>
                <c:pt idx="1">
                  <c:v>7.4037004977277651E-2</c:v>
                </c:pt>
                <c:pt idx="2">
                  <c:v>7.5349979105725037E-2</c:v>
                </c:pt>
                <c:pt idx="3">
                  <c:v>6.9667712213291516E-2</c:v>
                </c:pt>
                <c:pt idx="4">
                  <c:v>8.7306932471264365E-2</c:v>
                </c:pt>
                <c:pt idx="5">
                  <c:v>9.5292023944345577E-2</c:v>
                </c:pt>
                <c:pt idx="6">
                  <c:v>9.4653296524845734E-2</c:v>
                </c:pt>
                <c:pt idx="7">
                  <c:v>8.1148420729837467E-2</c:v>
                </c:pt>
                <c:pt idx="8">
                  <c:v>7.947307271733188E-2</c:v>
                </c:pt>
                <c:pt idx="9">
                  <c:v>7.4853170322425971E-2</c:v>
                </c:pt>
                <c:pt idx="10">
                  <c:v>6.9962906264719738E-2</c:v>
                </c:pt>
                <c:pt idx="11">
                  <c:v>6.2008708605477254E-2</c:v>
                </c:pt>
                <c:pt idx="12">
                  <c:v>6.7200217037438947E-2</c:v>
                </c:pt>
                <c:pt idx="13">
                  <c:v>6.6081270939154862E-2</c:v>
                </c:pt>
                <c:pt idx="14">
                  <c:v>6.9592256110750608E-2</c:v>
                </c:pt>
                <c:pt idx="15">
                  <c:v>6.6351617132867136E-2</c:v>
                </c:pt>
                <c:pt idx="16">
                  <c:v>5.1775256222547583E-2</c:v>
                </c:pt>
                <c:pt idx="17">
                  <c:v>5.5113636363636365E-2</c:v>
                </c:pt>
                <c:pt idx="18">
                  <c:v>6.6258974358974349E-2</c:v>
                </c:pt>
                <c:pt idx="19">
                  <c:v>5.3867771039787016E-2</c:v>
                </c:pt>
                <c:pt idx="20">
                  <c:v>4.2262413367511631E-2</c:v>
                </c:pt>
                <c:pt idx="21">
                  <c:v>5.0751340854447935E-2</c:v>
                </c:pt>
                <c:pt idx="22">
                  <c:v>5.4819058010547372E-2</c:v>
                </c:pt>
                <c:pt idx="23">
                  <c:v>5.222537438377825E-2</c:v>
                </c:pt>
                <c:pt idx="24">
                  <c:v>4.3153793457783869E-2</c:v>
                </c:pt>
                <c:pt idx="25">
                  <c:v>4.8025255239118755E-2</c:v>
                </c:pt>
                <c:pt idx="26">
                  <c:v>5.5689444783404513E-2</c:v>
                </c:pt>
                <c:pt idx="27">
                  <c:v>5.4231534336619966E-2</c:v>
                </c:pt>
                <c:pt idx="28">
                  <c:v>4.8073584454885722E-2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CB7-4C97-B701-DE8D71E02E2F}"/>
            </c:ext>
          </c:extLst>
        </c:ser>
        <c:ser>
          <c:idx val="8"/>
          <c:order val="8"/>
          <c:tx>
            <c:strRef>
              <c:f>Wages!$J$1</c:f>
              <c:strCache>
                <c:ptCount val="1"/>
                <c:pt idx="0">
                  <c:v>Beef, without bones, kg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Wages!$A$2:$A$30</c:f>
              <c:strCache>
                <c:ptCount val="29"/>
                <c:pt idx="0">
                  <c:v>2011-1</c:v>
                </c:pt>
                <c:pt idx="1">
                  <c:v>2011-2</c:v>
                </c:pt>
                <c:pt idx="2">
                  <c:v>2011-3</c:v>
                </c:pt>
                <c:pt idx="3">
                  <c:v>2011-4</c:v>
                </c:pt>
                <c:pt idx="4">
                  <c:v>2012-1</c:v>
                </c:pt>
                <c:pt idx="5">
                  <c:v>2012-2</c:v>
                </c:pt>
                <c:pt idx="6">
                  <c:v>2012-3</c:v>
                </c:pt>
                <c:pt idx="7">
                  <c:v>2012-4</c:v>
                </c:pt>
                <c:pt idx="8">
                  <c:v>2013-1</c:v>
                </c:pt>
                <c:pt idx="9">
                  <c:v>2014-1</c:v>
                </c:pt>
                <c:pt idx="10">
                  <c:v>2014-2</c:v>
                </c:pt>
                <c:pt idx="11">
                  <c:v>2014-3</c:v>
                </c:pt>
                <c:pt idx="12">
                  <c:v>2014-4</c:v>
                </c:pt>
                <c:pt idx="13">
                  <c:v>2015-1</c:v>
                </c:pt>
                <c:pt idx="14">
                  <c:v>2015-2</c:v>
                </c:pt>
                <c:pt idx="15">
                  <c:v>2015-3</c:v>
                </c:pt>
                <c:pt idx="16">
                  <c:v>2015-4</c:v>
                </c:pt>
                <c:pt idx="17">
                  <c:v>2016-1</c:v>
                </c:pt>
                <c:pt idx="18">
                  <c:v>2016-2</c:v>
                </c:pt>
                <c:pt idx="19">
                  <c:v>2016-3</c:v>
                </c:pt>
                <c:pt idx="20">
                  <c:v>2016-4</c:v>
                </c:pt>
                <c:pt idx="21">
                  <c:v>2017-1</c:v>
                </c:pt>
                <c:pt idx="22">
                  <c:v>2017-2</c:v>
                </c:pt>
                <c:pt idx="23">
                  <c:v>2017-3</c:v>
                </c:pt>
                <c:pt idx="24">
                  <c:v>2017-4</c:v>
                </c:pt>
                <c:pt idx="25">
                  <c:v>2018-1</c:v>
                </c:pt>
                <c:pt idx="26">
                  <c:v>2018-2</c:v>
                </c:pt>
                <c:pt idx="27">
                  <c:v>2018-3</c:v>
                </c:pt>
                <c:pt idx="28">
                  <c:v>2018-4</c:v>
                </c:pt>
              </c:strCache>
            </c:strRef>
          </c:cat>
          <c:val>
            <c:numRef>
              <c:f>Wages!$J$2:$J$30</c:f>
              <c:numCache>
                <c:formatCode>0%</c:formatCode>
                <c:ptCount val="29"/>
                <c:pt idx="0">
                  <c:v>9.2174064606088776E-2</c:v>
                </c:pt>
                <c:pt idx="1">
                  <c:v>8.2747240856957366E-2</c:v>
                </c:pt>
                <c:pt idx="2">
                  <c:v>8.4334517342248227E-2</c:v>
                </c:pt>
                <c:pt idx="3">
                  <c:v>7.8293471868261119E-2</c:v>
                </c:pt>
                <c:pt idx="4">
                  <c:v>9.8711386494252873E-2</c:v>
                </c:pt>
                <c:pt idx="5">
                  <c:v>0.10950897912959068</c:v>
                </c:pt>
                <c:pt idx="6">
                  <c:v>0.10794900941864241</c:v>
                </c:pt>
                <c:pt idx="7">
                  <c:v>9.4564550751303295E-2</c:v>
                </c:pt>
                <c:pt idx="8">
                  <c:v>9.1422908693275018E-2</c:v>
                </c:pt>
                <c:pt idx="9">
                  <c:v>8.947620759918494E-2</c:v>
                </c:pt>
                <c:pt idx="10">
                  <c:v>8.5536387187941598E-2</c:v>
                </c:pt>
                <c:pt idx="11">
                  <c:v>7.6661510255528822E-2</c:v>
                </c:pt>
                <c:pt idx="12">
                  <c:v>8.0412371134020624E-2</c:v>
                </c:pt>
                <c:pt idx="13">
                  <c:v>7.933372960121042E-2</c:v>
                </c:pt>
                <c:pt idx="14">
                  <c:v>8.6340038935756008E-2</c:v>
                </c:pt>
                <c:pt idx="15">
                  <c:v>8.0291193181818182E-2</c:v>
                </c:pt>
                <c:pt idx="16">
                  <c:v>6.2356201631457851E-2</c:v>
                </c:pt>
                <c:pt idx="17">
                  <c:v>6.4827210460772111E-2</c:v>
                </c:pt>
                <c:pt idx="18">
                  <c:v>7.7038461538461542E-2</c:v>
                </c:pt>
                <c:pt idx="19">
                  <c:v>6.4448059951683664E-2</c:v>
                </c:pt>
                <c:pt idx="20">
                  <c:v>5.2278553118769583E-2</c:v>
                </c:pt>
                <c:pt idx="21">
                  <c:v>5.968420565933049E-2</c:v>
                </c:pt>
                <c:pt idx="22">
                  <c:v>6.3834333515184583E-2</c:v>
                </c:pt>
                <c:pt idx="23">
                  <c:v>6.0450190679936754E-2</c:v>
                </c:pt>
                <c:pt idx="24">
                  <c:v>5.2275646514814179E-2</c:v>
                </c:pt>
                <c:pt idx="25">
                  <c:v>5.7634784166218873E-2</c:v>
                </c:pt>
                <c:pt idx="26">
                  <c:v>6.6981173189226875E-2</c:v>
                </c:pt>
                <c:pt idx="27">
                  <c:v>6.5462290261200484E-2</c:v>
                </c:pt>
                <c:pt idx="28">
                  <c:v>5.7157362427331368E-2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CB7-4C97-B701-DE8D71E02E2F}"/>
            </c:ext>
          </c:extLst>
        </c:ser>
        <c:ser>
          <c:idx val="9"/>
          <c:order val="9"/>
          <c:tx>
            <c:strRef>
              <c:f>Wages!$K$1</c:f>
              <c:strCache>
                <c:ptCount val="1"/>
                <c:pt idx="0">
                  <c:v>Mutton, with bones, kg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Wages!$A$2:$A$30</c:f>
              <c:strCache>
                <c:ptCount val="29"/>
                <c:pt idx="0">
                  <c:v>2011-1</c:v>
                </c:pt>
                <c:pt idx="1">
                  <c:v>2011-2</c:v>
                </c:pt>
                <c:pt idx="2">
                  <c:v>2011-3</c:v>
                </c:pt>
                <c:pt idx="3">
                  <c:v>2011-4</c:v>
                </c:pt>
                <c:pt idx="4">
                  <c:v>2012-1</c:v>
                </c:pt>
                <c:pt idx="5">
                  <c:v>2012-2</c:v>
                </c:pt>
                <c:pt idx="6">
                  <c:v>2012-3</c:v>
                </c:pt>
                <c:pt idx="7">
                  <c:v>2012-4</c:v>
                </c:pt>
                <c:pt idx="8">
                  <c:v>2013-1</c:v>
                </c:pt>
                <c:pt idx="9">
                  <c:v>2014-1</c:v>
                </c:pt>
                <c:pt idx="10">
                  <c:v>2014-2</c:v>
                </c:pt>
                <c:pt idx="11">
                  <c:v>2014-3</c:v>
                </c:pt>
                <c:pt idx="12">
                  <c:v>2014-4</c:v>
                </c:pt>
                <c:pt idx="13">
                  <c:v>2015-1</c:v>
                </c:pt>
                <c:pt idx="14">
                  <c:v>2015-2</c:v>
                </c:pt>
                <c:pt idx="15">
                  <c:v>2015-3</c:v>
                </c:pt>
                <c:pt idx="16">
                  <c:v>2015-4</c:v>
                </c:pt>
                <c:pt idx="17">
                  <c:v>2016-1</c:v>
                </c:pt>
                <c:pt idx="18">
                  <c:v>2016-2</c:v>
                </c:pt>
                <c:pt idx="19">
                  <c:v>2016-3</c:v>
                </c:pt>
                <c:pt idx="20">
                  <c:v>2016-4</c:v>
                </c:pt>
                <c:pt idx="21">
                  <c:v>2017-1</c:v>
                </c:pt>
                <c:pt idx="22">
                  <c:v>2017-2</c:v>
                </c:pt>
                <c:pt idx="23">
                  <c:v>2017-3</c:v>
                </c:pt>
                <c:pt idx="24">
                  <c:v>2017-4</c:v>
                </c:pt>
                <c:pt idx="25">
                  <c:v>2018-1</c:v>
                </c:pt>
                <c:pt idx="26">
                  <c:v>2018-2</c:v>
                </c:pt>
                <c:pt idx="27">
                  <c:v>2018-3</c:v>
                </c:pt>
                <c:pt idx="28">
                  <c:v>2018-4</c:v>
                </c:pt>
              </c:strCache>
            </c:strRef>
          </c:cat>
          <c:val>
            <c:numRef>
              <c:f>Wages!$K$2:$K$30</c:f>
              <c:numCache>
                <c:formatCode>0%</c:formatCode>
                <c:ptCount val="29"/>
                <c:pt idx="0">
                  <c:v>7.1258424355101088E-2</c:v>
                </c:pt>
                <c:pt idx="1">
                  <c:v>6.3595542090456605E-2</c:v>
                </c:pt>
                <c:pt idx="2">
                  <c:v>6.6987045549519439E-2</c:v>
                </c:pt>
                <c:pt idx="3">
                  <c:v>6.1948637522054491E-2</c:v>
                </c:pt>
                <c:pt idx="4">
                  <c:v>8.0437320402298854E-2</c:v>
                </c:pt>
                <c:pt idx="5">
                  <c:v>8.6575796796634852E-2</c:v>
                </c:pt>
                <c:pt idx="6">
                  <c:v>8.8157681065280935E-2</c:v>
                </c:pt>
                <c:pt idx="7">
                  <c:v>7.1335479914136773E-2</c:v>
                </c:pt>
                <c:pt idx="8">
                  <c:v>7.050642427556042E-2</c:v>
                </c:pt>
                <c:pt idx="9">
                  <c:v>6.7062207838906873E-2</c:v>
                </c:pt>
                <c:pt idx="10">
                  <c:v>6.0851389543099391E-2</c:v>
                </c:pt>
                <c:pt idx="11">
                  <c:v>5.3133952102669878E-2</c:v>
                </c:pt>
                <c:pt idx="12">
                  <c:v>5.9169831795984805E-2</c:v>
                </c:pt>
                <c:pt idx="13">
                  <c:v>5.667080946719983E-2</c:v>
                </c:pt>
                <c:pt idx="14">
                  <c:v>6.3995241185377458E-2</c:v>
                </c:pt>
                <c:pt idx="15">
                  <c:v>5.6173513986013987E-2</c:v>
                </c:pt>
                <c:pt idx="16">
                  <c:v>3.930663041204769E-2</c:v>
                </c:pt>
                <c:pt idx="17">
                  <c:v>4.5797011207970112E-2</c:v>
                </c:pt>
                <c:pt idx="18">
                  <c:v>5.5756410256410253E-2</c:v>
                </c:pt>
                <c:pt idx="19">
                  <c:v>4.5257111867080806E-2</c:v>
                </c:pt>
                <c:pt idx="20">
                  <c:v>3.3651381372828255E-2</c:v>
                </c:pt>
                <c:pt idx="21">
                  <c:v>4.2405677825041614E-2</c:v>
                </c:pt>
                <c:pt idx="22">
                  <c:v>4.7763229678123298E-2</c:v>
                </c:pt>
                <c:pt idx="23">
                  <c:v>4.4733048088549901E-2</c:v>
                </c:pt>
                <c:pt idx="24">
                  <c:v>3.4849717417365984E-2</c:v>
                </c:pt>
                <c:pt idx="25">
                  <c:v>3.9647143113021671E-2</c:v>
                </c:pt>
                <c:pt idx="26">
                  <c:v>4.8572735988843374E-2</c:v>
                </c:pt>
                <c:pt idx="27">
                  <c:v>4.5238713025428125E-2</c:v>
                </c:pt>
                <c:pt idx="28">
                  <c:v>3.9456080273950783E-2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CB7-4C97-B701-DE8D71E02E2F}"/>
            </c:ext>
          </c:extLst>
        </c:ser>
        <c:ser>
          <c:idx val="10"/>
          <c:order val="10"/>
          <c:tx>
            <c:strRef>
              <c:f>Wages!$L$1</c:f>
              <c:strCache>
                <c:ptCount val="1"/>
                <c:pt idx="0">
                  <c:v>Goat meat, with bones, kg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Wages!$A$2:$A$30</c:f>
              <c:strCache>
                <c:ptCount val="29"/>
                <c:pt idx="0">
                  <c:v>2011-1</c:v>
                </c:pt>
                <c:pt idx="1">
                  <c:v>2011-2</c:v>
                </c:pt>
                <c:pt idx="2">
                  <c:v>2011-3</c:v>
                </c:pt>
                <c:pt idx="3">
                  <c:v>2011-4</c:v>
                </c:pt>
                <c:pt idx="4">
                  <c:v>2012-1</c:v>
                </c:pt>
                <c:pt idx="5">
                  <c:v>2012-2</c:v>
                </c:pt>
                <c:pt idx="6">
                  <c:v>2012-3</c:v>
                </c:pt>
                <c:pt idx="7">
                  <c:v>2012-4</c:v>
                </c:pt>
                <c:pt idx="8">
                  <c:v>2013-1</c:v>
                </c:pt>
                <c:pt idx="9">
                  <c:v>2014-1</c:v>
                </c:pt>
                <c:pt idx="10">
                  <c:v>2014-2</c:v>
                </c:pt>
                <c:pt idx="11">
                  <c:v>2014-3</c:v>
                </c:pt>
                <c:pt idx="12">
                  <c:v>2014-4</c:v>
                </c:pt>
                <c:pt idx="13">
                  <c:v>2015-1</c:v>
                </c:pt>
                <c:pt idx="14">
                  <c:v>2015-2</c:v>
                </c:pt>
                <c:pt idx="15">
                  <c:v>2015-3</c:v>
                </c:pt>
                <c:pt idx="16">
                  <c:v>2015-4</c:v>
                </c:pt>
                <c:pt idx="17">
                  <c:v>2016-1</c:v>
                </c:pt>
                <c:pt idx="18">
                  <c:v>2016-2</c:v>
                </c:pt>
                <c:pt idx="19">
                  <c:v>2016-3</c:v>
                </c:pt>
                <c:pt idx="20">
                  <c:v>2016-4</c:v>
                </c:pt>
                <c:pt idx="21">
                  <c:v>2017-1</c:v>
                </c:pt>
                <c:pt idx="22">
                  <c:v>2017-2</c:v>
                </c:pt>
                <c:pt idx="23">
                  <c:v>2017-3</c:v>
                </c:pt>
                <c:pt idx="24">
                  <c:v>2017-4</c:v>
                </c:pt>
                <c:pt idx="25">
                  <c:v>2018-1</c:v>
                </c:pt>
                <c:pt idx="26">
                  <c:v>2018-2</c:v>
                </c:pt>
                <c:pt idx="27">
                  <c:v>2018-3</c:v>
                </c:pt>
                <c:pt idx="28">
                  <c:v>2018-4</c:v>
                </c:pt>
              </c:strCache>
            </c:strRef>
          </c:cat>
          <c:val>
            <c:numRef>
              <c:f>Wages!$L$2:$L$30</c:f>
              <c:numCache>
                <c:formatCode>0%</c:formatCode>
                <c:ptCount val="29"/>
                <c:pt idx="0">
                  <c:v>5.7053218684638626E-2</c:v>
                </c:pt>
                <c:pt idx="1">
                  <c:v>4.8149751136117726E-2</c:v>
                </c:pt>
                <c:pt idx="2">
                  <c:v>5.0720852486418722E-2</c:v>
                </c:pt>
                <c:pt idx="3">
                  <c:v>4.8666928053322879E-2</c:v>
                </c:pt>
                <c:pt idx="4">
                  <c:v>6.3577586206896547E-2</c:v>
                </c:pt>
                <c:pt idx="5">
                  <c:v>6.8051286199644068E-2</c:v>
                </c:pt>
                <c:pt idx="6">
                  <c:v>7.0822507307567395E-2</c:v>
                </c:pt>
                <c:pt idx="7">
                  <c:v>5.5446948788715117E-2</c:v>
                </c:pt>
                <c:pt idx="8">
                  <c:v>5.7524603608529248E-2</c:v>
                </c:pt>
                <c:pt idx="9">
                  <c:v>5.512105957089776E-2</c:v>
                </c:pt>
                <c:pt idx="10">
                  <c:v>5.2490579368817708E-2</c:v>
                </c:pt>
                <c:pt idx="11">
                  <c:v>4.390397616592185E-2</c:v>
                </c:pt>
                <c:pt idx="12">
                  <c:v>4.5957677699403149E-2</c:v>
                </c:pt>
                <c:pt idx="13">
                  <c:v>4.1881011563817142E-2</c:v>
                </c:pt>
                <c:pt idx="14">
                  <c:v>5.1073437162016004E-2</c:v>
                </c:pt>
                <c:pt idx="15">
                  <c:v>4.3982189685314685E-2</c:v>
                </c:pt>
                <c:pt idx="16">
                  <c:v>2.8670780171512235E-2</c:v>
                </c:pt>
                <c:pt idx="17">
                  <c:v>3.2606890826068907E-2</c:v>
                </c:pt>
                <c:pt idx="18">
                  <c:v>4.064102564102564E-2</c:v>
                </c:pt>
                <c:pt idx="19">
                  <c:v>3.6481289750036977E-2</c:v>
                </c:pt>
                <c:pt idx="20">
                  <c:v>2.6241336751163011E-2</c:v>
                </c:pt>
                <c:pt idx="21">
                  <c:v>3.0846587756611799E-2</c:v>
                </c:pt>
                <c:pt idx="22">
                  <c:v>3.4278959810874705E-2</c:v>
                </c:pt>
                <c:pt idx="23">
                  <c:v>3.2017951818435496E-2</c:v>
                </c:pt>
                <c:pt idx="24">
                  <c:v>2.4529028943312211E-2</c:v>
                </c:pt>
                <c:pt idx="25">
                  <c:v>2.7682249686548449E-2</c:v>
                </c:pt>
                <c:pt idx="26">
                  <c:v>3.3748801534036435E-2</c:v>
                </c:pt>
                <c:pt idx="27">
                  <c:v>3.3402525514616851E-2</c:v>
                </c:pt>
                <c:pt idx="28">
                  <c:v>3.0076849565979134E-2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0CB7-4C97-B701-DE8D71E02E2F}"/>
            </c:ext>
          </c:extLst>
        </c:ser>
        <c:ser>
          <c:idx val="11"/>
          <c:order val="11"/>
          <c:tx>
            <c:strRef>
              <c:f>Wages!$M$1</c:f>
              <c:strCache>
                <c:ptCount val="1"/>
                <c:pt idx="0">
                  <c:v>Chicken, thigh, kg, imported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Wages!$A$2:$A$30</c:f>
              <c:strCache>
                <c:ptCount val="29"/>
                <c:pt idx="0">
                  <c:v>2011-1</c:v>
                </c:pt>
                <c:pt idx="1">
                  <c:v>2011-2</c:v>
                </c:pt>
                <c:pt idx="2">
                  <c:v>2011-3</c:v>
                </c:pt>
                <c:pt idx="3">
                  <c:v>2011-4</c:v>
                </c:pt>
                <c:pt idx="4">
                  <c:v>2012-1</c:v>
                </c:pt>
                <c:pt idx="5">
                  <c:v>2012-2</c:v>
                </c:pt>
                <c:pt idx="6">
                  <c:v>2012-3</c:v>
                </c:pt>
                <c:pt idx="7">
                  <c:v>2012-4</c:v>
                </c:pt>
                <c:pt idx="8">
                  <c:v>2013-1</c:v>
                </c:pt>
                <c:pt idx="9">
                  <c:v>2014-1</c:v>
                </c:pt>
                <c:pt idx="10">
                  <c:v>2014-2</c:v>
                </c:pt>
                <c:pt idx="11">
                  <c:v>2014-3</c:v>
                </c:pt>
                <c:pt idx="12">
                  <c:v>2014-4</c:v>
                </c:pt>
                <c:pt idx="13">
                  <c:v>2015-1</c:v>
                </c:pt>
                <c:pt idx="14">
                  <c:v>2015-2</c:v>
                </c:pt>
                <c:pt idx="15">
                  <c:v>2015-3</c:v>
                </c:pt>
                <c:pt idx="16">
                  <c:v>2015-4</c:v>
                </c:pt>
                <c:pt idx="17">
                  <c:v>2016-1</c:v>
                </c:pt>
                <c:pt idx="18">
                  <c:v>2016-2</c:v>
                </c:pt>
                <c:pt idx="19">
                  <c:v>2016-3</c:v>
                </c:pt>
                <c:pt idx="20">
                  <c:v>2016-4</c:v>
                </c:pt>
                <c:pt idx="21">
                  <c:v>2017-1</c:v>
                </c:pt>
                <c:pt idx="22">
                  <c:v>2017-2</c:v>
                </c:pt>
                <c:pt idx="23">
                  <c:v>2017-3</c:v>
                </c:pt>
                <c:pt idx="24">
                  <c:v>2017-4</c:v>
                </c:pt>
                <c:pt idx="25">
                  <c:v>2018-1</c:v>
                </c:pt>
                <c:pt idx="26">
                  <c:v>2018-2</c:v>
                </c:pt>
                <c:pt idx="27">
                  <c:v>2018-3</c:v>
                </c:pt>
                <c:pt idx="28">
                  <c:v>2018-4</c:v>
                </c:pt>
              </c:strCache>
            </c:strRef>
          </c:cat>
          <c:val>
            <c:numRef>
              <c:f>Wages!$M$2:$M$30</c:f>
              <c:numCache>
                <c:formatCode>0%</c:formatCode>
                <c:ptCount val="29"/>
                <c:pt idx="0">
                  <c:v>7.3030443876365328E-2</c:v>
                </c:pt>
                <c:pt idx="1">
                  <c:v>6.2702878164899375E-2</c:v>
                </c:pt>
                <c:pt idx="2">
                  <c:v>5.7981613038027582E-2</c:v>
                </c:pt>
                <c:pt idx="3">
                  <c:v>5.3665947853362088E-2</c:v>
                </c:pt>
                <c:pt idx="4">
                  <c:v>5.2285380747126436E-2</c:v>
                </c:pt>
                <c:pt idx="5">
                  <c:v>4.993124089953082E-2</c:v>
                </c:pt>
                <c:pt idx="6">
                  <c:v>5.8866515102305943E-2</c:v>
                </c:pt>
                <c:pt idx="7">
                  <c:v>7.5436982520699178E-2</c:v>
                </c:pt>
                <c:pt idx="8">
                  <c:v>6.1457763805358119E-2</c:v>
                </c:pt>
                <c:pt idx="9">
                  <c:v>4.5037756202804743E-2</c:v>
                </c:pt>
                <c:pt idx="10">
                  <c:v>4.3482100800753654E-2</c:v>
                </c:pt>
                <c:pt idx="11">
                  <c:v>4.3313853557923686E-2</c:v>
                </c:pt>
                <c:pt idx="12">
                  <c:v>4.2037438958220291E-2</c:v>
                </c:pt>
                <c:pt idx="13">
                  <c:v>5.5109153787960663E-2</c:v>
                </c:pt>
                <c:pt idx="14">
                  <c:v>5.5391520657581655E-2</c:v>
                </c:pt>
                <c:pt idx="15">
                  <c:v>5.5810205419580421E-2</c:v>
                </c:pt>
                <c:pt idx="16">
                  <c:v>5.4130934950847101E-2</c:v>
                </c:pt>
                <c:pt idx="17">
                  <c:v>5.2078144458281447E-2</c:v>
                </c:pt>
                <c:pt idx="18">
                  <c:v>5.1746153846153845E-2</c:v>
                </c:pt>
                <c:pt idx="19">
                  <c:v>5.0569442390178965E-2</c:v>
                </c:pt>
                <c:pt idx="20">
                  <c:v>4.842637425234976E-2</c:v>
                </c:pt>
                <c:pt idx="21">
                  <c:v>4.6009802108378031E-2</c:v>
                </c:pt>
                <c:pt idx="22">
                  <c:v>4.5446899436261137E-2</c:v>
                </c:pt>
                <c:pt idx="23">
                  <c:v>4.6700306948190863E-2</c:v>
                </c:pt>
                <c:pt idx="24">
                  <c:v>4.2340297996232235E-2</c:v>
                </c:pt>
                <c:pt idx="25">
                  <c:v>4.3124216371126636E-2</c:v>
                </c:pt>
                <c:pt idx="26">
                  <c:v>4.385078009239083E-2</c:v>
                </c:pt>
                <c:pt idx="27">
                  <c:v>4.5026811970247362E-2</c:v>
                </c:pt>
                <c:pt idx="28">
                  <c:v>4.4625109500676913E-2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0CB7-4C97-B701-DE8D71E02E2F}"/>
            </c:ext>
          </c:extLst>
        </c:ser>
        <c:ser>
          <c:idx val="12"/>
          <c:order val="12"/>
          <c:tx>
            <c:strRef>
              <c:f>Wages!$N$1</c:f>
              <c:strCache>
                <c:ptCount val="1"/>
                <c:pt idx="0">
                  <c:v>Horse meat, with bones, kg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Wages!$A$2:$A$30</c:f>
              <c:strCache>
                <c:ptCount val="29"/>
                <c:pt idx="0">
                  <c:v>2011-1</c:v>
                </c:pt>
                <c:pt idx="1">
                  <c:v>2011-2</c:v>
                </c:pt>
                <c:pt idx="2">
                  <c:v>2011-3</c:v>
                </c:pt>
                <c:pt idx="3">
                  <c:v>2011-4</c:v>
                </c:pt>
                <c:pt idx="4">
                  <c:v>2012-1</c:v>
                </c:pt>
                <c:pt idx="5">
                  <c:v>2012-2</c:v>
                </c:pt>
                <c:pt idx="6">
                  <c:v>2012-3</c:v>
                </c:pt>
                <c:pt idx="7">
                  <c:v>2012-4</c:v>
                </c:pt>
                <c:pt idx="8">
                  <c:v>2013-1</c:v>
                </c:pt>
                <c:pt idx="9">
                  <c:v>2014-1</c:v>
                </c:pt>
                <c:pt idx="10">
                  <c:v>2014-2</c:v>
                </c:pt>
                <c:pt idx="11">
                  <c:v>2014-3</c:v>
                </c:pt>
                <c:pt idx="12">
                  <c:v>2014-4</c:v>
                </c:pt>
                <c:pt idx="13">
                  <c:v>2015-1</c:v>
                </c:pt>
                <c:pt idx="14">
                  <c:v>2015-2</c:v>
                </c:pt>
                <c:pt idx="15">
                  <c:v>2015-3</c:v>
                </c:pt>
                <c:pt idx="16">
                  <c:v>2015-4</c:v>
                </c:pt>
                <c:pt idx="17">
                  <c:v>2016-1</c:v>
                </c:pt>
                <c:pt idx="18">
                  <c:v>2016-2</c:v>
                </c:pt>
                <c:pt idx="19">
                  <c:v>2016-3</c:v>
                </c:pt>
                <c:pt idx="20">
                  <c:v>2016-4</c:v>
                </c:pt>
                <c:pt idx="21">
                  <c:v>2017-1</c:v>
                </c:pt>
                <c:pt idx="22">
                  <c:v>2017-2</c:v>
                </c:pt>
                <c:pt idx="23">
                  <c:v>2017-3</c:v>
                </c:pt>
                <c:pt idx="24">
                  <c:v>2017-4</c:v>
                </c:pt>
                <c:pt idx="25">
                  <c:v>2018-1</c:v>
                </c:pt>
                <c:pt idx="26">
                  <c:v>2018-2</c:v>
                </c:pt>
                <c:pt idx="27">
                  <c:v>2018-3</c:v>
                </c:pt>
                <c:pt idx="28">
                  <c:v>2018-4</c:v>
                </c:pt>
              </c:strCache>
            </c:strRef>
          </c:cat>
          <c:val>
            <c:numRef>
              <c:f>Wages!$N$2:$N$30</c:f>
              <c:numCache>
                <c:formatCode>0%</c:formatCode>
                <c:ptCount val="29"/>
                <c:pt idx="0">
                  <c:v>6.1584940739019288E-2</c:v>
                </c:pt>
                <c:pt idx="1">
                  <c:v>5.5669768448387794E-2</c:v>
                </c:pt>
                <c:pt idx="2">
                  <c:v>5.7694316757208527E-2</c:v>
                </c:pt>
                <c:pt idx="3">
                  <c:v>5.3322877867084888E-2</c:v>
                </c:pt>
                <c:pt idx="4">
                  <c:v>6.9234913793103453E-2</c:v>
                </c:pt>
                <c:pt idx="5">
                  <c:v>7.6039475812975252E-2</c:v>
                </c:pt>
                <c:pt idx="6">
                  <c:v>7.4435693406950304E-2</c:v>
                </c:pt>
                <c:pt idx="7">
                  <c:v>6.2155013799448024E-2</c:v>
                </c:pt>
                <c:pt idx="8">
                  <c:v>6.1703799890650626E-2</c:v>
                </c:pt>
                <c:pt idx="9">
                  <c:v>5.6963921850653243E-2</c:v>
                </c:pt>
                <c:pt idx="10">
                  <c:v>5.3462081959491287E-2</c:v>
                </c:pt>
                <c:pt idx="11">
                  <c:v>4.7184026584164089E-2</c:v>
                </c:pt>
                <c:pt idx="12">
                  <c:v>5.2835051546391752E-2</c:v>
                </c:pt>
                <c:pt idx="13">
                  <c:v>4.6201232032854207E-2</c:v>
                </c:pt>
                <c:pt idx="14">
                  <c:v>4.9253731343283584E-2</c:v>
                </c:pt>
                <c:pt idx="15">
                  <c:v>4.6681053321678323E-2</c:v>
                </c:pt>
                <c:pt idx="16">
                  <c:v>3.706337586279021E-2</c:v>
                </c:pt>
                <c:pt idx="17">
                  <c:v>3.7580427563304278E-2</c:v>
                </c:pt>
                <c:pt idx="18">
                  <c:v>4.3799999999999999E-2</c:v>
                </c:pt>
                <c:pt idx="19">
                  <c:v>3.5418823645417347E-2</c:v>
                </c:pt>
                <c:pt idx="20">
                  <c:v>3.2398177157504982E-2</c:v>
                </c:pt>
                <c:pt idx="21">
                  <c:v>3.2580451266876274E-2</c:v>
                </c:pt>
                <c:pt idx="22">
                  <c:v>4.1930350972904165E-2</c:v>
                </c:pt>
                <c:pt idx="23">
                  <c:v>3.6961677983443401E-2</c:v>
                </c:pt>
                <c:pt idx="24">
                  <c:v>3.1668522007193015E-2</c:v>
                </c:pt>
                <c:pt idx="25">
                  <c:v>3.6367096543077196E-2</c:v>
                </c:pt>
                <c:pt idx="26">
                  <c:v>4.0148609779482265E-2</c:v>
                </c:pt>
                <c:pt idx="27">
                  <c:v>4.1485037190797443E-2</c:v>
                </c:pt>
                <c:pt idx="28">
                  <c:v>3.6017360834594253E-2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0CB7-4C97-B701-DE8D71E02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5660192"/>
        <c:axId val="1329115088"/>
      </c:lineChart>
      <c:catAx>
        <c:axId val="130566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115088"/>
        <c:crosses val="autoZero"/>
        <c:auto val="1"/>
        <c:lblAlgn val="ctr"/>
        <c:lblOffset val="100"/>
        <c:noMultiLvlLbl val="0"/>
      </c:catAx>
      <c:valAx>
        <c:axId val="132911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660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</a:t>
            </a:r>
            <a:r>
              <a:rPr lang="en-US" baseline="0"/>
              <a:t> Change in Prices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'Animal Product Exports'!$E$1</c:f>
              <c:strCache>
                <c:ptCount val="1"/>
                <c:pt idx="0">
                  <c:v>% Change Exports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'Animal Product Exports'!$A$2:$A$146</c:f>
              <c:strCache>
                <c:ptCount val="34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  <c:pt idx="24">
                  <c:v>2019</c:v>
                </c:pt>
                <c:pt idx="32">
                  <c:v>Correlation</c:v>
                </c:pt>
                <c:pt idx="33">
                  <c:v>Correlation of meat and losses</c:v>
                </c:pt>
              </c:strCache>
            </c:strRef>
          </c:xVal>
          <c:yVal>
            <c:numRef>
              <c:f>'Animal Product Exports'!$E$2:$E$146</c:f>
              <c:numCache>
                <c:formatCode>0%</c:formatCode>
                <c:ptCount val="145"/>
                <c:pt idx="1">
                  <c:v>0.35744121064305823</c:v>
                </c:pt>
                <c:pt idx="2">
                  <c:v>0.32025635221549442</c:v>
                </c:pt>
                <c:pt idx="3">
                  <c:v>6.9116276079339567E-3</c:v>
                </c:pt>
                <c:pt idx="4">
                  <c:v>0.16342613285656515</c:v>
                </c:pt>
                <c:pt idx="5">
                  <c:v>5.6621464017013956E-2</c:v>
                </c:pt>
                <c:pt idx="6">
                  <c:v>0.14140028135483185</c:v>
                </c:pt>
                <c:pt idx="7">
                  <c:v>9.4617963381520953E-2</c:v>
                </c:pt>
                <c:pt idx="8">
                  <c:v>-0.22030057995717878</c:v>
                </c:pt>
                <c:pt idx="9">
                  <c:v>-0.18442240528939724</c:v>
                </c:pt>
                <c:pt idx="10">
                  <c:v>6.8292390587799456E-2</c:v>
                </c:pt>
                <c:pt idx="11">
                  <c:v>0.30872993206992905</c:v>
                </c:pt>
                <c:pt idx="12">
                  <c:v>4.1730801454284761E-2</c:v>
                </c:pt>
                <c:pt idx="13">
                  <c:v>0.18361201511240788</c:v>
                </c:pt>
                <c:pt idx="14">
                  <c:v>0.44774425991182465</c:v>
                </c:pt>
                <c:pt idx="15">
                  <c:v>0.51465002357625611</c:v>
                </c:pt>
                <c:pt idx="16">
                  <c:v>-0.42426600830447236</c:v>
                </c:pt>
                <c:pt idx="17">
                  <c:v>-0.393262055378515</c:v>
                </c:pt>
                <c:pt idx="18">
                  <c:v>-5.4461511802061935E-4</c:v>
                </c:pt>
                <c:pt idx="19">
                  <c:v>-0.31830284716460056</c:v>
                </c:pt>
                <c:pt idx="20">
                  <c:v>0.59760196203106553</c:v>
                </c:pt>
                <c:pt idx="21">
                  <c:v>0.10841482829201721</c:v>
                </c:pt>
                <c:pt idx="22">
                  <c:v>1.3054626532887403</c:v>
                </c:pt>
                <c:pt idx="23">
                  <c:v>0.51477376558958587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621-4313-AD82-54F52B67FE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6052080"/>
        <c:axId val="1295410576"/>
      </c:scatterChart>
      <c:scatterChart>
        <c:scatterStyle val="lineMarker"/>
        <c:varyColors val="0"/>
        <c:ser>
          <c:idx val="1"/>
          <c:order val="1"/>
          <c:tx>
            <c:strRef>
              <c:f>'Animal Product Exports'!$F$1</c:f>
              <c:strCache>
                <c:ptCount val="1"/>
                <c:pt idx="0">
                  <c:v>% Change Meat Prices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'Animal Product Exports'!$A$2:$A$146</c:f>
              <c:strCache>
                <c:ptCount val="34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  <c:pt idx="24">
                  <c:v>2019</c:v>
                </c:pt>
                <c:pt idx="32">
                  <c:v>Correlation</c:v>
                </c:pt>
                <c:pt idx="33">
                  <c:v>Correlation of meat and losses</c:v>
                </c:pt>
              </c:strCache>
            </c:strRef>
          </c:xVal>
          <c:yVal>
            <c:numRef>
              <c:f>'Animal Product Exports'!$F$2:$F$146</c:f>
              <c:numCache>
                <c:formatCode>0%</c:formatCode>
                <c:ptCount val="145"/>
                <c:pt idx="17">
                  <c:v>0.54240266595610476</c:v>
                </c:pt>
                <c:pt idx="18">
                  <c:v>7.436637582278216E-2</c:v>
                </c:pt>
                <c:pt idx="19">
                  <c:v>4.8682772335267632E-2</c:v>
                </c:pt>
                <c:pt idx="20">
                  <c:v>-3.1231057654216632E-2</c:v>
                </c:pt>
                <c:pt idx="21">
                  <c:v>-8.4582187993364477E-2</c:v>
                </c:pt>
                <c:pt idx="22">
                  <c:v>1.6627016001068196E-2</c:v>
                </c:pt>
                <c:pt idx="23">
                  <c:v>8.8071362141122655E-2</c:v>
                </c:pt>
                <c:pt idx="24">
                  <c:v>0.13339275662403138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621-4313-AD82-54F52B67FE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6547376"/>
        <c:axId val="1126544464"/>
      </c:scatterChart>
      <c:valAx>
        <c:axId val="1306052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410576"/>
        <c:crosses val="autoZero"/>
        <c:crossBetween val="midCat"/>
      </c:valAx>
      <c:valAx>
        <c:axId val="129541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052080"/>
        <c:crosses val="autoZero"/>
        <c:crossBetween val="midCat"/>
      </c:valAx>
      <c:valAx>
        <c:axId val="112654446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547376"/>
        <c:crosses val="max"/>
        <c:crossBetween val="midCat"/>
      </c:valAx>
      <c:valAx>
        <c:axId val="11265473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265444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'Animal Product Exports'!$B$1</c:f>
              <c:strCache>
                <c:ptCount val="1"/>
                <c:pt idx="0">
                  <c:v>Live animals, animals origin products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'Animal Product Exports'!$A$2:$A$25</c:f>
              <c:numCache>
                <c:formatCode>General</c:formatCode>
                <c:ptCount val="24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</c:numCache>
            </c:numRef>
          </c:cat>
          <c:val>
            <c:numRef>
              <c:f>'Animal Product Exports'!$B$2:$B$25</c:f>
              <c:numCache>
                <c:formatCode>#,##0.00</c:formatCode>
                <c:ptCount val="24"/>
                <c:pt idx="0">
                  <c:v>10414.299999999999</c:v>
                </c:pt>
                <c:pt idx="1">
                  <c:v>14136.8</c:v>
                </c:pt>
                <c:pt idx="2">
                  <c:v>18664.2</c:v>
                </c:pt>
                <c:pt idx="3">
                  <c:v>18793.2</c:v>
                </c:pt>
                <c:pt idx="4">
                  <c:v>21864.5</c:v>
                </c:pt>
                <c:pt idx="5">
                  <c:v>23102.5</c:v>
                </c:pt>
                <c:pt idx="6">
                  <c:v>26369.200000000001</c:v>
                </c:pt>
                <c:pt idx="7">
                  <c:v>28864.2</c:v>
                </c:pt>
                <c:pt idx="8">
                  <c:v>22505.4</c:v>
                </c:pt>
                <c:pt idx="9">
                  <c:v>18354.900000000001</c:v>
                </c:pt>
                <c:pt idx="10">
                  <c:v>19608.400000000001</c:v>
                </c:pt>
                <c:pt idx="11">
                  <c:v>25662.1</c:v>
                </c:pt>
                <c:pt idx="12">
                  <c:v>26733</c:v>
                </c:pt>
                <c:pt idx="13">
                  <c:v>31641.5</c:v>
                </c:pt>
                <c:pt idx="14">
                  <c:v>45808.800000000003</c:v>
                </c:pt>
                <c:pt idx="15">
                  <c:v>69384.3</c:v>
                </c:pt>
                <c:pt idx="16">
                  <c:v>39946.9</c:v>
                </c:pt>
                <c:pt idx="17">
                  <c:v>24237.3</c:v>
                </c:pt>
                <c:pt idx="18">
                  <c:v>24224.1</c:v>
                </c:pt>
                <c:pt idx="19">
                  <c:v>16513.5</c:v>
                </c:pt>
                <c:pt idx="20">
                  <c:v>26382</c:v>
                </c:pt>
                <c:pt idx="21">
                  <c:v>29242.2</c:v>
                </c:pt>
                <c:pt idx="22">
                  <c:v>67416.800000000003</c:v>
                </c:pt>
                <c:pt idx="23">
                  <c:v>102121.2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9D-4A5F-9BF4-702CB44795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28192224"/>
        <c:axId val="1295411824"/>
      </c:lineChart>
      <c:catAx>
        <c:axId val="112819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411824"/>
        <c:crosses val="autoZero"/>
        <c:auto val="1"/>
        <c:lblAlgn val="ctr"/>
        <c:lblOffset val="100"/>
        <c:noMultiLvlLbl val="0"/>
      </c:catAx>
      <c:valAx>
        <c:axId val="129541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8192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CE06-A6DF-4226-96FB-276F7049ABD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B09A-B06C-49D7-97E9-8A8537D3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3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CE06-A6DF-4226-96FB-276F7049ABD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B09A-B06C-49D7-97E9-8A8537D3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2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CE06-A6DF-4226-96FB-276F7049ABD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B09A-B06C-49D7-97E9-8A8537D3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CE06-A6DF-4226-96FB-276F7049ABD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B09A-B06C-49D7-97E9-8A8537D3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8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CE06-A6DF-4226-96FB-276F7049ABD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B09A-B06C-49D7-97E9-8A8537D3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0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CE06-A6DF-4226-96FB-276F7049ABD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B09A-B06C-49D7-97E9-8A8537D3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9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CE06-A6DF-4226-96FB-276F7049ABD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B09A-B06C-49D7-97E9-8A8537D3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CE06-A6DF-4226-96FB-276F7049ABD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B09A-B06C-49D7-97E9-8A8537D3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4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CE06-A6DF-4226-96FB-276F7049ABD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B09A-B06C-49D7-97E9-8A8537D3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6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CE06-A6DF-4226-96FB-276F7049ABD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B09A-B06C-49D7-97E9-8A8537D3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CE06-A6DF-4226-96FB-276F7049ABD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B09A-B06C-49D7-97E9-8A8537D3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ACE06-A6DF-4226-96FB-276F7049ABD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B09A-B06C-49D7-97E9-8A8537D3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0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27F0AB4-CA17-4221-9305-36980061B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007919"/>
              </p:ext>
            </p:extLst>
          </p:nvPr>
        </p:nvGraphicFramePr>
        <p:xfrm>
          <a:off x="160745" y="93791"/>
          <a:ext cx="4467225" cy="2710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4731506-01A9-464A-83B3-7FD9AC93F0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739218"/>
              </p:ext>
            </p:extLst>
          </p:nvPr>
        </p:nvGraphicFramePr>
        <p:xfrm>
          <a:off x="160745" y="3100387"/>
          <a:ext cx="4572000" cy="2714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7FEFBEB-6C80-4B38-BE2E-F8F0231DA8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373072"/>
              </p:ext>
            </p:extLst>
          </p:nvPr>
        </p:nvGraphicFramePr>
        <p:xfrm>
          <a:off x="4563655" y="93791"/>
          <a:ext cx="5181600" cy="2714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8D9034-283F-4C46-B835-4AF4CB30CD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9908479"/>
              </p:ext>
            </p:extLst>
          </p:nvPr>
        </p:nvGraphicFramePr>
        <p:xfrm>
          <a:off x="4868455" y="3276601"/>
          <a:ext cx="4572000" cy="2714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8825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334F77E-E0DE-4732-885C-62F00C0C11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506708"/>
              </p:ext>
            </p:extLst>
          </p:nvPr>
        </p:nvGraphicFramePr>
        <p:xfrm>
          <a:off x="4391025" y="3535362"/>
          <a:ext cx="5181600" cy="2714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3EB2AD-2966-4D9B-AC91-F227EC376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907672"/>
              </p:ext>
            </p:extLst>
          </p:nvPr>
        </p:nvGraphicFramePr>
        <p:xfrm>
          <a:off x="228600" y="265112"/>
          <a:ext cx="4572000" cy="2714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2A6B4E4-9434-49AD-9E71-AA096DAB43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8301474"/>
              </p:ext>
            </p:extLst>
          </p:nvPr>
        </p:nvGraphicFramePr>
        <p:xfrm>
          <a:off x="4953000" y="436953"/>
          <a:ext cx="4569167" cy="2885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5334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F6C2CF3-0161-4896-818F-CF7A5653E3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5917072"/>
              </p:ext>
            </p:extLst>
          </p:nvPr>
        </p:nvGraphicFramePr>
        <p:xfrm>
          <a:off x="192838" y="127984"/>
          <a:ext cx="4882501" cy="2741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F8A14B-425A-4052-9D0B-6656A645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39304"/>
              </p:ext>
            </p:extLst>
          </p:nvPr>
        </p:nvGraphicFramePr>
        <p:xfrm>
          <a:off x="5523448" y="306982"/>
          <a:ext cx="3318546" cy="22516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6182">
                  <a:extLst>
                    <a:ext uri="{9D8B030D-6E8A-4147-A177-3AD203B41FA5}">
                      <a16:colId xmlns:a16="http://schemas.microsoft.com/office/drawing/2014/main" val="479433550"/>
                    </a:ext>
                  </a:extLst>
                </a:gridCol>
                <a:gridCol w="1106182">
                  <a:extLst>
                    <a:ext uri="{9D8B030D-6E8A-4147-A177-3AD203B41FA5}">
                      <a16:colId xmlns:a16="http://schemas.microsoft.com/office/drawing/2014/main" val="1124735219"/>
                    </a:ext>
                  </a:extLst>
                </a:gridCol>
                <a:gridCol w="1106182">
                  <a:extLst>
                    <a:ext uri="{9D8B030D-6E8A-4147-A177-3AD203B41FA5}">
                      <a16:colId xmlns:a16="http://schemas.microsoft.com/office/drawing/2014/main" val="308003428"/>
                    </a:ext>
                  </a:extLst>
                </a:gridCol>
              </a:tblGrid>
              <a:tr h="566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Beef, with bones, kg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Beef, without bones, kg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Mutton, with bones, kg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9422942"/>
                  </a:ext>
                </a:extLst>
              </a:tr>
              <a:tr h="21063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Increase 12-2015 to 5-2016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132654"/>
                  </a:ext>
                </a:extLst>
              </a:tr>
              <a:tr h="21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6656187"/>
                  </a:ext>
                </a:extLst>
              </a:tr>
              <a:tr h="21063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Decrease 5-2016 to 11-2016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14973"/>
                  </a:ext>
                </a:extLst>
              </a:tr>
              <a:tr h="21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003227"/>
                  </a:ext>
                </a:extLst>
              </a:tr>
              <a:tr h="21063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Increase 11-2016 to  5-2017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51128"/>
                  </a:ext>
                </a:extLst>
              </a:tr>
              <a:tr h="21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3340309"/>
                  </a:ext>
                </a:extLst>
              </a:tr>
              <a:tr h="21063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Decrease 5-2017 to 12-2017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72049"/>
                  </a:ext>
                </a:extLst>
              </a:tr>
              <a:tr h="2106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9062553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26B6E21-07D0-4DD4-9731-909D7BEE00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010721"/>
              </p:ext>
            </p:extLst>
          </p:nvPr>
        </p:nvGraphicFramePr>
        <p:xfrm>
          <a:off x="192838" y="3763476"/>
          <a:ext cx="4583430" cy="2887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FC69E34-38B7-4DE6-AF78-6E049B20AF94}"/>
              </a:ext>
            </a:extLst>
          </p:cNvPr>
          <p:cNvSpPr/>
          <p:nvPr/>
        </p:nvSpPr>
        <p:spPr>
          <a:xfrm>
            <a:off x="1406989" y="2799718"/>
            <a:ext cx="2454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Correlation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0.04880961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D7A1C1-FB37-461C-B961-50819A5A25BE}"/>
              </a:ext>
            </a:extLst>
          </p:cNvPr>
          <p:cNvSpPr/>
          <p:nvPr/>
        </p:nvSpPr>
        <p:spPr>
          <a:xfrm>
            <a:off x="578917" y="3319619"/>
            <a:ext cx="437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Correlation of meat and losses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0.210372637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972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97</Words>
  <Application>Microsoft Office PowerPoint</Application>
  <PresentationFormat>A4 Paper (210x297 mm)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Ritz</dc:creator>
  <cp:lastModifiedBy>Robert Ritz</cp:lastModifiedBy>
  <cp:revision>6</cp:revision>
  <dcterms:created xsi:type="dcterms:W3CDTF">2019-04-25T04:03:08Z</dcterms:created>
  <dcterms:modified xsi:type="dcterms:W3CDTF">2019-04-25T07:23:30Z</dcterms:modified>
</cp:coreProperties>
</file>