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59D3F4-B47C-4AFF-89AE-02998A783B9B}">
  <a:tblStyle styleId="{0259D3F4-B47C-4AFF-89AE-02998A783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31EF08E-9454-4567-8B71-734A92C501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3167f0cc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3167f0cc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cdb47e4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cdb47e4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43180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43180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431808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1431808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431808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1431808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431808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1431808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1431808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1431808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431808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431808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db47e4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cdb47e4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clweb.org/anthology/attachments/2020.findings-emnlp.206.OptionalSupplementaryMaterial.pdf" TargetMode="External"/><Relationship Id="rId4" Type="http://schemas.openxmlformats.org/officeDocument/2006/relationships/hyperlink" Target="https://colah.github.io/posts/2015-08-Understanding-LSTMs/" TargetMode="External"/><Relationship Id="rId5" Type="http://schemas.openxmlformats.org/officeDocument/2006/relationships/hyperlink" Target="https://github.com/aforakhilesh/Code-Mix-Generation" TargetMode="External"/><Relationship Id="rId6" Type="http://schemas.openxmlformats.org/officeDocument/2006/relationships/hyperlink" Target="https://docs.google.com/document/d/1MZC1RVRsIueEj01uay1JrHyEkxD2ofp60xORcXxXm5k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2625" y="1297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NLP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Intermediate </a:t>
            </a:r>
            <a:r>
              <a:rPr lang="en-GB"/>
              <a:t>Project Submission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764875" y="3603900"/>
            <a:ext cx="3894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Aravapalli Akhilesh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Aaradhya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297500" y="951550"/>
            <a:ext cx="70389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Some Youtube Videos (3Blue1Brown)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https://www.aclweb.org/anthology/attachments/2020.findings-emnlp.206.OptionalSupplementaryMaterial.pdf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https://colah.github.io/posts/2015-08-Understanding-LSTMs/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More are mentioned in the 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1145200" y="2365775"/>
            <a:ext cx="70389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5"/>
              </a:rPr>
              <a:t>https://github.com/aforakhilesh/Code-Mix-Generation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Report Link 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2" u="sng">
                <a:solidFill>
                  <a:schemeClr val="hlink"/>
                </a:solidFill>
                <a:hlinkClick r:id="rId6"/>
              </a:rPr>
              <a:t>https://docs.google.com/document/d/1MZC1RVRsIueEj01uay1JrHyEkxD2ofp60xORcXxXm5k/edit?usp=sharing</a:t>
            </a:r>
            <a:endParaRPr sz="75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	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097400" y="14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{0259D3F4-B47C-4AFF-89AE-02998A783B9B}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Milestones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Tentative Date of Completion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Going through more papers and blogs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[10th March]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Gathering,cleaning and expanding the corpus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[17th March]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Building and Training the LSTM model on corpus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[25th march]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Applying triggers/constraints on the model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[5th April]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Implement some optimization techniques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[12th April]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Validating and evaluating our model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[18-19th April]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Gathering and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Implementing LSTM using PyTorch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with various hyperparameters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Optimization(Beam Search and CMI)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297500" y="393750"/>
            <a:ext cx="70389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</a:t>
            </a:r>
            <a:endParaRPr/>
          </a:p>
        </p:txBody>
      </p:sp>
      <p:graphicFrame>
        <p:nvGraphicFramePr>
          <p:cNvPr id="172" name="Google Shape;172;p20"/>
          <p:cNvGraphicFramePr/>
          <p:nvPr/>
        </p:nvGraphicFramePr>
        <p:xfrm>
          <a:off x="1604963" y="214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{631EF08E-9454-4567-8B71-734A92C501A0}</a:tableStyleId>
              </a:tblPr>
              <a:tblGrid>
                <a:gridCol w="542925"/>
                <a:gridCol w="1447800"/>
                <a:gridCol w="1276350"/>
                <a:gridCol w="828675"/>
                <a:gridCol w="18383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S.no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Embedding size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Sequence length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Epochs trained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Perplexity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764.4676547992244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2.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945.598710314305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3.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638.4913159033806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4.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256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3072.8245940979064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256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5963.116983721214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0"/>
          <p:cNvSpPr txBox="1"/>
          <p:nvPr/>
        </p:nvSpPr>
        <p:spPr>
          <a:xfrm>
            <a:off x="1297950" y="1404550"/>
            <a:ext cx="65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Validation has been done on set of 5000 sentences.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333925" y="1064150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corpus can be cleaned more, there are some </a:t>
            </a:r>
            <a:r>
              <a:rPr lang="en-GB" sz="1600"/>
              <a:t>repetitive</a:t>
            </a:r>
            <a:r>
              <a:rPr lang="en-GB" sz="1600"/>
              <a:t> </a:t>
            </a:r>
            <a:r>
              <a:rPr lang="en-GB" sz="1600"/>
              <a:t>occurrences</a:t>
            </a:r>
            <a:r>
              <a:rPr lang="en-GB" sz="1600"/>
              <a:t> and abbreviations which can be cleaned.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can </a:t>
            </a:r>
            <a:r>
              <a:rPr lang="en-GB" sz="1600"/>
              <a:t>restrict</a:t>
            </a:r>
            <a:r>
              <a:rPr lang="en-GB" sz="1600"/>
              <a:t> the vocabulary more </a:t>
            </a:r>
            <a:r>
              <a:rPr lang="en-GB" sz="1600"/>
              <a:t>based on linguistic rules to limit meaningless sentences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 Name Entity Recognition which can better map the words which are language independent. (Proper nouns, numbers, ..etc.)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