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929B16-F1D3-4C02-A45B-4F3895DCAB6A}" type="datetimeFigureOut">
              <a:rPr lang="en-US" smtClean="0"/>
              <a:t>6/22/2021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186193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6/22/2021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421154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6/22/2021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2365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6/22/2021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72831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6/22/2021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3027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6/22/2021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3566000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29B16-F1D3-4C02-A45B-4F3895DCAB6A}" type="datetimeFigureOut">
              <a:rPr lang="en-US" smtClean="0"/>
              <a:t>6/22/2021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3410409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29B16-F1D3-4C02-A45B-4F3895DCAB6A}" type="datetimeFigureOut">
              <a:rPr lang="en-US" smtClean="0"/>
              <a:t>6/22/2021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168862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29B16-F1D3-4C02-A45B-4F3895DCAB6A}" type="datetimeFigureOut">
              <a:rPr lang="en-US" smtClean="0"/>
              <a:t>6/22/2021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112537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6/22/2021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429197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29B16-F1D3-4C02-A45B-4F3895DCAB6A}" type="datetimeFigureOut">
              <a:rPr lang="en-US" smtClean="0"/>
              <a:t>6/22/2021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256925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29B16-F1D3-4C02-A45B-4F3895DCAB6A}" type="datetimeFigureOut">
              <a:rPr lang="en-US" smtClean="0"/>
              <a:t>6/22/2021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89747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29B16-F1D3-4C02-A45B-4F3895DCAB6A}" type="datetimeFigureOut">
              <a:rPr lang="en-US" smtClean="0"/>
              <a:t>6/22/2021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55194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29B16-F1D3-4C02-A45B-4F3895DCAB6A}" type="datetimeFigureOut">
              <a:rPr lang="en-US" smtClean="0"/>
              <a:t>6/22/2021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167693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929B16-F1D3-4C02-A45B-4F3895DCAB6A}" type="datetimeFigureOut">
              <a:rPr lang="en-US" smtClean="0"/>
              <a:t>6/22/2021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4641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29B16-F1D3-4C02-A45B-4F3895DCAB6A}" type="datetimeFigureOut">
              <a:rPr lang="en-US" smtClean="0"/>
              <a:t>6/22/2021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1790529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929B16-F1D3-4C02-A45B-4F3895DCAB6A}" type="datetimeFigureOut">
              <a:rPr lang="en-US" smtClean="0"/>
              <a:t>6/22/2021</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29E02C5-DDA9-4B74-BD97-FEE8F4281F2A}" type="slidenum">
              <a:rPr lang="en-IN" smtClean="0"/>
              <a:t>‹#›</a:t>
            </a:fld>
            <a:endParaRPr lang="en-IN"/>
          </a:p>
        </p:txBody>
      </p:sp>
    </p:spTree>
    <p:extLst>
      <p:ext uri="{BB962C8B-B14F-4D97-AF65-F5344CB8AC3E}">
        <p14:creationId xmlns:p14="http://schemas.microsoft.com/office/powerpoint/2010/main" val="86208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6"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p:cNvSpPr>
            <a:spLocks noGrp="1"/>
          </p:cNvSpPr>
          <p:nvPr>
            <p:ph type="subTitle" idx="1"/>
          </p:nvPr>
        </p:nvSpPr>
        <p:spPr>
          <a:xfrm>
            <a:off x="759748" y="3452907"/>
            <a:ext cx="5825202" cy="1096899"/>
          </a:xfrm>
        </p:spPr>
        <p:txBody>
          <a:bodyPr>
            <a:normAutofit/>
          </a:bodyPr>
          <a:lstStyle/>
          <a:p>
            <a:r>
              <a:rPr lang="en-IN" b="1" dirty="0"/>
              <a:t>Finding a Better Place in Scarborough, Toronto</a:t>
            </a:r>
          </a:p>
        </p:txBody>
      </p:sp>
      <p:sp>
        <p:nvSpPr>
          <p:cNvPr id="2" name="Title 1"/>
          <p:cNvSpPr>
            <a:spLocks noGrp="1"/>
          </p:cNvSpPr>
          <p:nvPr>
            <p:ph type="ctrTitle"/>
          </p:nvPr>
        </p:nvSpPr>
        <p:spPr>
          <a:xfrm>
            <a:off x="487387" y="329079"/>
            <a:ext cx="7258124" cy="2653836"/>
          </a:xfrm>
        </p:spPr>
        <p:txBody>
          <a:bodyPr>
            <a:normAutofit/>
          </a:bodyPr>
          <a:lstStyle/>
          <a:p>
            <a:pPr algn="l"/>
            <a:r>
              <a:rPr lang="en-IN" sz="4000" dirty="0"/>
              <a:t>Capstone Project – </a:t>
            </a:r>
            <a:br>
              <a:rPr lang="en-IN" sz="4000" dirty="0"/>
            </a:br>
            <a:r>
              <a:rPr lang="en-IN" sz="4000" dirty="0"/>
              <a:t>The Battle of Neighbourhoods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WORKFLOW</a:t>
            </a:r>
          </a:p>
        </p:txBody>
      </p:sp>
      <p:sp>
        <p:nvSpPr>
          <p:cNvPr id="3" name="Content Placeholder 2"/>
          <p:cNvSpPr>
            <a:spLocks noGrp="1"/>
          </p:cNvSpPr>
          <p:nvPr>
            <p:ph idx="1"/>
          </p:nvPr>
        </p:nvSpPr>
        <p:spPr/>
        <p:txBody>
          <a:bodyPr/>
          <a:lstStyle/>
          <a:p>
            <a:pPr>
              <a:buNone/>
            </a:pPr>
            <a:endParaRPr lang="en-IN" dirty="0"/>
          </a:p>
          <a:p>
            <a:r>
              <a:rPr lang="en-IN" dirty="0"/>
              <a:t>Using credentials of Foursquare API features of near-by places of the neighbourhoods would be mined. </a:t>
            </a:r>
          </a:p>
          <a:p>
            <a:r>
              <a:rPr lang="en-IN" dirty="0"/>
              <a:t>Due to http request limitations the number of places per neighbourhood parameter would reasonably be set to 100 and the radius parameter would be set to 500.</a:t>
            </a:r>
          </a:p>
          <a:p>
            <a:pPr>
              <a:buNone/>
            </a:pPr>
            <a:r>
              <a:rPr lang="en-IN" dirty="0"/>
              <a:t>   </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r>
              <a:rPr lang="en-IN" sz="3600" dirty="0"/>
              <a:t>RESULTS-Map of clusters in Scarborough</a:t>
            </a:r>
          </a:p>
        </p:txBody>
      </p:sp>
      <p:pic>
        <p:nvPicPr>
          <p:cNvPr id="7" name="Content Placeholder 6" descr="Map&#10;&#10;Description automatically generated">
            <a:extLst>
              <a:ext uri="{FF2B5EF4-FFF2-40B4-BE49-F238E27FC236}">
                <a16:creationId xmlns:a16="http://schemas.microsoft.com/office/drawing/2014/main" id="{F916298C-0E99-4503-9E97-1178405A7D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65" y="2248435"/>
            <a:ext cx="6325483" cy="370574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RESULTS</a:t>
            </a:r>
            <a:r>
              <a:rPr lang="en-IN" sz="3200" dirty="0"/>
              <a:t>-</a:t>
            </a:r>
            <a:r>
              <a:rPr lang="en-IN" sz="3200" b="1" dirty="0"/>
              <a:t> Average Housing Price by Clusters in Scarborough</a:t>
            </a:r>
            <a:endParaRPr lang="en-IN" sz="3200" dirty="0"/>
          </a:p>
        </p:txBody>
      </p:sp>
      <p:pic>
        <p:nvPicPr>
          <p:cNvPr id="7" name="Content Placeholder 6" descr="Chart, bar chart, histogram&#10;&#10;Description automatically generated">
            <a:extLst>
              <a:ext uri="{FF2B5EF4-FFF2-40B4-BE49-F238E27FC236}">
                <a16:creationId xmlns:a16="http://schemas.microsoft.com/office/drawing/2014/main" id="{AF16D6AD-0A96-495A-A6C7-A6AD6B8DD16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19144" y="2160588"/>
            <a:ext cx="3129324" cy="388143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RESULTS</a:t>
            </a:r>
            <a:r>
              <a:rPr lang="en-IN" sz="3200" dirty="0"/>
              <a:t>-</a:t>
            </a:r>
            <a:r>
              <a:rPr lang="en-IN" sz="3200" b="1" dirty="0"/>
              <a:t> School Ratings by Clusters in Scarborough</a:t>
            </a:r>
            <a:endParaRPr lang="en-IN" sz="3200" dirty="0"/>
          </a:p>
        </p:txBody>
      </p:sp>
      <p:pic>
        <p:nvPicPr>
          <p:cNvPr id="7" name="Content Placeholder 6" descr="Chart, histogram&#10;&#10;Description automatically generated">
            <a:extLst>
              <a:ext uri="{FF2B5EF4-FFF2-40B4-BE49-F238E27FC236}">
                <a16:creationId xmlns:a16="http://schemas.microsoft.com/office/drawing/2014/main" id="{04E55FEE-0F48-4A9D-823B-0A69D0D49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239" y="2160588"/>
            <a:ext cx="6229134" cy="38814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4403576"/>
          </a:xfrm>
        </p:spPr>
        <p:txBody>
          <a:bodyPr>
            <a:normAutofit fontScale="90000"/>
          </a:bodyPr>
          <a:lstStyle/>
          <a:p>
            <a:r>
              <a:rPr lang="en-IN" dirty="0"/>
              <a:t>     </a:t>
            </a: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Content Placeholder 2"/>
          <p:cNvSpPr>
            <a:spLocks noGrp="1"/>
          </p:cNvSpPr>
          <p:nvPr>
            <p:ph idx="1"/>
          </p:nvPr>
        </p:nvSpPr>
        <p:spPr>
          <a:xfrm>
            <a:off x="615537" y="1253605"/>
            <a:ext cx="6347714" cy="4403576"/>
          </a:xfrm>
        </p:spPr>
        <p:txBody>
          <a:bodyPr/>
          <a:lstStyle/>
          <a:p>
            <a:pPr>
              <a:buNone/>
            </a:pPr>
            <a:r>
              <a:rPr kumimoji="0" lang="en-IN" sz="3200" b="0" i="0" u="none" strike="noStrike" kern="1200" cap="none" spc="0" normalizeH="0" baseline="0" noProof="0" dirty="0">
                <a:ln>
                  <a:noFill/>
                </a:ln>
                <a:solidFill>
                  <a:srgbClr val="90C226"/>
                </a:solidFill>
                <a:effectLst/>
                <a:uLnTx/>
                <a:uFillTx/>
                <a:latin typeface="Trebuchet MS" panose="020B0603020202020204"/>
                <a:ea typeface="+mj-ea"/>
                <a:cs typeface="+mj-cs"/>
              </a:rPr>
              <a:t> DISCUSSION </a:t>
            </a:r>
            <a:r>
              <a:rPr lang="en-IN" dirty="0"/>
              <a:t>   </a:t>
            </a:r>
          </a:p>
          <a:p>
            <a:pPr>
              <a:buNone/>
            </a:pPr>
            <a:endParaRPr lang="en-IN" dirty="0"/>
          </a:p>
          <a:p>
            <a:pPr>
              <a:buNone/>
            </a:pPr>
            <a:r>
              <a:rPr lang="en-IN" dirty="0"/>
              <a:t>The major purpose of this project, is to suggest a better neighbourhood in a new city for the people who are shifting there. Connectivity to the airport, bus stand, city centre markets and other daily needs nearby.</a:t>
            </a:r>
          </a:p>
          <a:p>
            <a:r>
              <a:rPr lang="en-IN" dirty="0"/>
              <a:t>Sorted list of house in terms of housing prices in a ascending or descending order</a:t>
            </a:r>
          </a:p>
          <a:p>
            <a:r>
              <a:rPr lang="en-IN" dirty="0"/>
              <a:t>Sorted list of schools in terms of location, fees, rating and review</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In this Capstone project, using k-means cluster algorithm I separated the neighbourhood into 10(Ten) different clusters and for 103 different latitude and longitude from dataset, which have very-similar neighbourhoods around them.</a:t>
            </a:r>
          </a:p>
          <a:p>
            <a:r>
              <a:rPr lang="en-IN" dirty="0"/>
              <a:t> Using the charts above results for a particular neighbourhood based on average house prices and school rating have been made.</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LIBRARIES USED</a:t>
            </a:r>
          </a:p>
        </p:txBody>
      </p:sp>
      <p:sp>
        <p:nvSpPr>
          <p:cNvPr id="3" name="Content Placeholder 2"/>
          <p:cNvSpPr>
            <a:spLocks noGrp="1"/>
          </p:cNvSpPr>
          <p:nvPr>
            <p:ph idx="1"/>
          </p:nvPr>
        </p:nvSpPr>
        <p:spPr/>
        <p:txBody>
          <a:bodyPr>
            <a:normAutofit fontScale="92500" lnSpcReduction="20000"/>
          </a:bodyPr>
          <a:lstStyle/>
          <a:p>
            <a:pPr>
              <a:buNone/>
            </a:pPr>
            <a:endParaRPr lang="en-IN" dirty="0"/>
          </a:p>
          <a:p>
            <a:r>
              <a:rPr lang="en-IN" dirty="0"/>
              <a:t>Pandas: For creating and manipulating </a:t>
            </a:r>
            <a:r>
              <a:rPr lang="en-IN" dirty="0" err="1"/>
              <a:t>dataframes</a:t>
            </a:r>
            <a:r>
              <a:rPr lang="en-IN" dirty="0"/>
              <a:t>.</a:t>
            </a:r>
          </a:p>
          <a:p>
            <a:r>
              <a:rPr lang="en-IN" dirty="0"/>
              <a:t>Folium: Python visualization library would be used to visualize the neighbourhoods cluster distribution of using interactive leaflet map.</a:t>
            </a:r>
          </a:p>
          <a:p>
            <a:r>
              <a:rPr lang="en-IN" dirty="0" err="1"/>
              <a:t>Scikit</a:t>
            </a:r>
            <a:r>
              <a:rPr lang="en-IN" dirty="0"/>
              <a:t> Learn: For importing k-means clustering.</a:t>
            </a:r>
          </a:p>
          <a:p>
            <a:r>
              <a:rPr lang="en-IN" dirty="0"/>
              <a:t>JSON: Library to handle JSON files.</a:t>
            </a:r>
          </a:p>
          <a:p>
            <a:r>
              <a:rPr lang="en-IN" dirty="0"/>
              <a:t>XML: To separate data from presentation and XML stores data in plain text format.</a:t>
            </a:r>
          </a:p>
          <a:p>
            <a:r>
              <a:rPr lang="en-IN" dirty="0" err="1"/>
              <a:t>Geocoder</a:t>
            </a:r>
            <a:r>
              <a:rPr lang="en-IN" dirty="0"/>
              <a:t>: To retrieve Location Data.</a:t>
            </a:r>
          </a:p>
          <a:p>
            <a:r>
              <a:rPr lang="en-IN" dirty="0"/>
              <a:t>Beautiful Soup and Requests: To scrap and library to handle http requests.</a:t>
            </a:r>
          </a:p>
          <a:p>
            <a:r>
              <a:rPr lang="en-IN" dirty="0" err="1"/>
              <a:t>Matplotlib</a:t>
            </a:r>
            <a:r>
              <a:rPr lang="en-IN" dirty="0"/>
              <a:t>: Python Plotting Module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20000"/>
          </a:bodyPr>
          <a:lstStyle/>
          <a:p>
            <a:r>
              <a:rPr lang="en-IN" dirty="0"/>
              <a:t>The purpose of this project is to help people in exploring better facilities around their neighbourhood. </a:t>
            </a:r>
          </a:p>
          <a:p>
            <a:r>
              <a:rPr lang="en-IN" dirty="0"/>
              <a:t>It will help people making smart and efficient decision on selecting great neighbourhood out of numbers of other neighbourhoods in Scarborough, Toronto.</a:t>
            </a:r>
          </a:p>
          <a:p>
            <a:r>
              <a:rPr lang="en-IN" dirty="0"/>
              <a:t>This project’s aim to create an analysis of features for a people migrating to Scarborough to search a best neighbourhood as a comparative analysis between neighbourhoods.</a:t>
            </a:r>
          </a:p>
          <a:p>
            <a:r>
              <a:rPr lang="en-IN" dirty="0"/>
              <a:t>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TARGET GROUPS</a:t>
            </a:r>
          </a:p>
        </p:txBody>
      </p:sp>
      <p:sp>
        <p:nvSpPr>
          <p:cNvPr id="3" name="Content Placeholder 2"/>
          <p:cNvSpPr>
            <a:spLocks noGrp="1"/>
          </p:cNvSpPr>
          <p:nvPr>
            <p:ph idx="1"/>
          </p:nvPr>
        </p:nvSpPr>
        <p:spPr/>
        <p:txBody>
          <a:bodyPr/>
          <a:lstStyle/>
          <a:p>
            <a:r>
              <a:rPr lang="en-IN" dirty="0"/>
              <a:t>Fresh immigrants to Canada.</a:t>
            </a:r>
          </a:p>
          <a:p>
            <a:r>
              <a:rPr lang="en-IN" dirty="0"/>
              <a:t>People migrating to various states of Canada.</a:t>
            </a:r>
          </a:p>
          <a:p>
            <a:r>
              <a:rPr lang="en-IN"/>
              <a:t>People not familiar with their surroundings</a:t>
            </a:r>
          </a:p>
          <a:p>
            <a:pPr>
              <a:buNone/>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SECTION</a:t>
            </a:r>
          </a:p>
        </p:txBody>
      </p:sp>
      <p:sp>
        <p:nvSpPr>
          <p:cNvPr id="3" name="Content Placeholder 2"/>
          <p:cNvSpPr>
            <a:spLocks noGrp="1"/>
          </p:cNvSpPr>
          <p:nvPr>
            <p:ph idx="1"/>
          </p:nvPr>
        </p:nvSpPr>
        <p:spPr/>
        <p:txBody>
          <a:bodyPr/>
          <a:lstStyle/>
          <a:p>
            <a:r>
              <a:rPr lang="en-IN" dirty="0"/>
              <a:t>Data Link: </a:t>
            </a:r>
            <a:r>
              <a:rPr lang="en-IN" dirty="0">
                <a:hlinkClick r:id="rId2"/>
              </a:rPr>
              <a:t>https://en.wikipedia.org/wiki/List_of_postal_codes_of_Canada:_M</a:t>
            </a:r>
            <a:endParaRPr lang="en-IN" dirty="0"/>
          </a:p>
          <a:p>
            <a:r>
              <a:rPr lang="en-IN" dirty="0"/>
              <a:t>I will use Scarborough dataset which is scrapped from Wikipedia. </a:t>
            </a:r>
          </a:p>
          <a:p>
            <a:r>
              <a:rPr lang="en-IN" dirty="0"/>
              <a:t>Dataset consisting of latitude and longitude, zip codes.</a:t>
            </a:r>
          </a:p>
          <a:p>
            <a:r>
              <a:rPr lang="en-IN" dirty="0"/>
              <a:t>Foursquare API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FOURSQUARE API </a:t>
            </a:r>
          </a:p>
        </p:txBody>
      </p:sp>
      <p:sp>
        <p:nvSpPr>
          <p:cNvPr id="3" name="Content Placeholder 2"/>
          <p:cNvSpPr>
            <a:spLocks noGrp="1"/>
          </p:cNvSpPr>
          <p:nvPr>
            <p:ph idx="1"/>
          </p:nvPr>
        </p:nvSpPr>
        <p:spPr/>
        <p:txBody>
          <a:bodyPr/>
          <a:lstStyle/>
          <a:p>
            <a:r>
              <a:rPr lang="en-IN" dirty="0"/>
              <a:t>Foursquare is a location data provider with information about all manner of venues and events within an area of interest. </a:t>
            </a:r>
          </a:p>
          <a:p>
            <a:r>
              <a:rPr lang="en-IN" dirty="0"/>
              <a:t>Such information includes venue names, locations, menus and even photos. </a:t>
            </a:r>
          </a:p>
          <a:p>
            <a:r>
              <a:rPr lang="en-IN" dirty="0"/>
              <a:t>As such, the foursquare location platform will be used as the sole data source since all the stated required information can be obtained through the API.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FOURSQUARE API DATA</a:t>
            </a:r>
          </a:p>
        </p:txBody>
      </p:sp>
      <p:sp>
        <p:nvSpPr>
          <p:cNvPr id="3" name="Content Placeholder 2"/>
          <p:cNvSpPr>
            <a:spLocks noGrp="1"/>
          </p:cNvSpPr>
          <p:nvPr>
            <p:ph idx="1"/>
          </p:nvPr>
        </p:nvSpPr>
        <p:spPr/>
        <p:txBody>
          <a:bodyPr>
            <a:normAutofit fontScale="92500" lnSpcReduction="20000"/>
          </a:bodyPr>
          <a:lstStyle/>
          <a:p>
            <a:pPr>
              <a:buNone/>
            </a:pPr>
            <a:r>
              <a:rPr lang="en-IN" dirty="0"/>
              <a:t>The data retrieved from Foursquare contained information of venues within a specified distance of the longitude and latitude of the postcodes. The information obtained per venue as follows:</a:t>
            </a:r>
          </a:p>
          <a:p>
            <a:r>
              <a:rPr lang="en-IN" dirty="0"/>
              <a:t> Neighbourhood </a:t>
            </a:r>
          </a:p>
          <a:p>
            <a:r>
              <a:rPr lang="en-IN" dirty="0"/>
              <a:t> Neighbourhood Latitude </a:t>
            </a:r>
          </a:p>
          <a:p>
            <a:r>
              <a:rPr lang="en-IN" dirty="0"/>
              <a:t> Neighbourhood Longitude</a:t>
            </a:r>
          </a:p>
          <a:p>
            <a:r>
              <a:rPr lang="en-IN" dirty="0"/>
              <a:t> Venue </a:t>
            </a:r>
          </a:p>
          <a:p>
            <a:r>
              <a:rPr lang="en-IN" dirty="0"/>
              <a:t> Name of the venue e.g. the name of a store or restaurant</a:t>
            </a:r>
          </a:p>
          <a:p>
            <a:r>
              <a:rPr lang="en-IN" dirty="0"/>
              <a:t> Venue Latitude</a:t>
            </a:r>
          </a:p>
          <a:p>
            <a:r>
              <a:rPr lang="en-IN" dirty="0"/>
              <a:t> Venue Longitude </a:t>
            </a:r>
          </a:p>
          <a:p>
            <a:r>
              <a:rPr lang="en-IN" dirty="0"/>
              <a:t>Venue Category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Map of Scarborough</a:t>
            </a:r>
            <a:endParaRPr lang="en-IN" dirty="0"/>
          </a:p>
        </p:txBody>
      </p:sp>
      <p:pic>
        <p:nvPicPr>
          <p:cNvPr id="15" name="Content Placeholder 14">
            <a:extLst>
              <a:ext uri="{FF2B5EF4-FFF2-40B4-BE49-F238E27FC236}">
                <a16:creationId xmlns:a16="http://schemas.microsoft.com/office/drawing/2014/main" id="{79D63B9C-F05E-421E-99E2-C611498AB734}"/>
              </a:ext>
            </a:extLst>
          </p:cNvPr>
          <p:cNvPicPr>
            <a:picLocks noGrp="1" noChangeAspect="1"/>
          </p:cNvPicPr>
          <p:nvPr>
            <p:ph idx="1"/>
          </p:nvPr>
        </p:nvPicPr>
        <p:blipFill>
          <a:blip r:embed="rId2"/>
          <a:stretch>
            <a:fillRect/>
          </a:stretch>
        </p:blipFill>
        <p:spPr>
          <a:xfrm>
            <a:off x="609599" y="2276872"/>
            <a:ext cx="6348413" cy="346277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r>
              <a:rPr lang="en-IN" dirty="0"/>
              <a:t> </a:t>
            </a:r>
            <a:r>
              <a:rPr lang="en-IN" b="1" dirty="0"/>
              <a:t>METHODOLOGY </a:t>
            </a:r>
          </a:p>
        </p:txBody>
      </p:sp>
      <p:sp>
        <p:nvSpPr>
          <p:cNvPr id="3" name="Content Placeholder 2"/>
          <p:cNvSpPr>
            <a:spLocks noGrp="1"/>
          </p:cNvSpPr>
          <p:nvPr>
            <p:ph idx="1"/>
          </p:nvPr>
        </p:nvSpPr>
        <p:spPr/>
        <p:txBody>
          <a:bodyPr/>
          <a:lstStyle/>
          <a:p>
            <a:pPr>
              <a:buNone/>
            </a:pPr>
            <a:r>
              <a:rPr lang="en-IN" dirty="0"/>
              <a:t>Clustering Approach:</a:t>
            </a:r>
          </a:p>
          <a:p>
            <a:r>
              <a:rPr lang="en-IN" dirty="0"/>
              <a:t>To compare the similarities of two cities, we decided to explore neighbourhoods, segment them, and group them into clusters to find similar neighbourhoods in a big city like New York and Toronto. </a:t>
            </a:r>
          </a:p>
          <a:p>
            <a:r>
              <a:rPr lang="en-IN" dirty="0"/>
              <a:t>To be able to do that, we need to cluster data which is a form of unsupervised machine learning: k-means clustering algorithm.</a:t>
            </a:r>
          </a:p>
          <a:p>
            <a:pPr>
              <a:buNone/>
            </a:pPr>
            <a:endParaRPr lang="en-IN" dirty="0"/>
          </a:p>
          <a:p>
            <a:pPr>
              <a:buNone/>
            </a:pP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K-MEANS CLUSTERING</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1759BBF2-5B42-4D3D-BCE8-CB9998B184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662048"/>
            <a:ext cx="6348413" cy="2878517"/>
          </a:xfr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TotalTime>
  <Words>708</Words>
  <Application>Microsoft Office PowerPoint</Application>
  <PresentationFormat>On-screen Show (4:3)</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Capstone Project –  The Battle of Neighbourhoods </vt:lpstr>
      <vt:lpstr>INTRODUCTION</vt:lpstr>
      <vt:lpstr>TARGET GROUPS</vt:lpstr>
      <vt:lpstr>DATA SECTION</vt:lpstr>
      <vt:lpstr>FOURSQUARE API </vt:lpstr>
      <vt:lpstr>FOURSQUARE API DATA</vt:lpstr>
      <vt:lpstr>Map of Scarborough</vt:lpstr>
      <vt:lpstr>   METHODOLOGY </vt:lpstr>
      <vt:lpstr>K-MEANS CLUSTERING</vt:lpstr>
      <vt:lpstr> WORKFLOW</vt:lpstr>
      <vt:lpstr> RESULTS-Map of clusters in Scarborough</vt:lpstr>
      <vt:lpstr>RESULTS- Average Housing Price by Clusters in Scarborough</vt:lpstr>
      <vt:lpstr>RESULTS- School Ratings by Clusters in Scarborough</vt:lpstr>
      <vt:lpstr>             </vt:lpstr>
      <vt:lpstr>CONCLUSION</vt:lpstr>
      <vt:lpstr>LIBRARIES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AMIT JAIN</dc:creator>
  <cp:lastModifiedBy>Muhammad Ali</cp:lastModifiedBy>
  <cp:revision>2</cp:revision>
  <dcterms:created xsi:type="dcterms:W3CDTF">2020-06-02T17:56:20Z</dcterms:created>
  <dcterms:modified xsi:type="dcterms:W3CDTF">2021-06-22T11:19:45Z</dcterms:modified>
</cp:coreProperties>
</file>