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F90AE-FCE9-0944-A47D-B70274858E27}" type="datetimeFigureOut">
              <a:rPr lang="en-US" smtClean="0"/>
              <a:t>3/18/16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27B1-3923-0241-8270-0A3F1D31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8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 state relays </a:t>
            </a:r>
          </a:p>
          <a:p>
            <a:r>
              <a:rPr lang="en-US" dirty="0" smtClean="0"/>
              <a:t>DBS18- temp sensor </a:t>
            </a:r>
          </a:p>
          <a:p>
            <a:r>
              <a:rPr lang="en-US" dirty="0" err="1" smtClean="0"/>
              <a:t>Neutrik</a:t>
            </a:r>
            <a:endParaRPr lang="en-US" dirty="0" smtClean="0"/>
          </a:p>
          <a:p>
            <a:r>
              <a:rPr lang="en-US" dirty="0" smtClean="0"/>
              <a:t>		XLR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conectors</a:t>
            </a:r>
            <a:r>
              <a:rPr lang="en-US" baseline="0" dirty="0" smtClean="0"/>
              <a:t>; Boot is the header (male or female); Panel mount XLR </a:t>
            </a:r>
            <a:endParaRPr lang="en-US" dirty="0" smtClean="0"/>
          </a:p>
          <a:p>
            <a:r>
              <a:rPr lang="en-US" dirty="0" smtClean="0"/>
              <a:t>Hammond</a:t>
            </a:r>
            <a:r>
              <a:rPr lang="en-US" baseline="0" dirty="0" smtClean="0"/>
              <a:t> BOX (3D print the panel) </a:t>
            </a:r>
          </a:p>
          <a:p>
            <a:r>
              <a:rPr lang="en-US" baseline="0" dirty="0" smtClean="0"/>
              <a:t>	Molex connector –</a:t>
            </a:r>
            <a:r>
              <a:rPr lang="en-US" baseline="0" dirty="0" err="1" smtClean="0"/>
              <a:t>solderless</a:t>
            </a:r>
            <a:r>
              <a:rPr lang="en-US" baseline="0" dirty="0" smtClean="0"/>
              <a:t>- connectors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KK100 connector kit </a:t>
            </a:r>
          </a:p>
          <a:p>
            <a:r>
              <a:rPr lang="en-US" baseline="0" dirty="0" smtClean="0"/>
              <a:t>Ethernet cord or buy wire cable from </a:t>
            </a:r>
            <a:r>
              <a:rPr lang="en-US" baseline="0" dirty="0" err="1" smtClean="0"/>
              <a:t>McMcaste</a:t>
            </a:r>
            <a:r>
              <a:rPr lang="en-US" baseline="0" dirty="0" smtClean="0"/>
              <a:t>; want solid core wire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Sealing gasket for </a:t>
            </a:r>
            <a:r>
              <a:rPr lang="en-US" baseline="0" smtClean="0"/>
              <a:t>chassis connectors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F27B1-3923-0241-8270-0A3F1D312D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1592-1750-974F-BED0-1264373705C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E62-E3C0-DE4A-98CD-E273AF16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1592-1750-974F-BED0-1264373705C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E62-E3C0-DE4A-98CD-E273AF16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1592-1750-974F-BED0-1264373705C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E62-E3C0-DE4A-98CD-E273AF16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1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1592-1750-974F-BED0-1264373705C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E62-E3C0-DE4A-98CD-E273AF16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7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1592-1750-974F-BED0-1264373705C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E62-E3C0-DE4A-98CD-E273AF16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1592-1750-974F-BED0-1264373705C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E62-E3C0-DE4A-98CD-E273AF16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1592-1750-974F-BED0-1264373705C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E62-E3C0-DE4A-98CD-E273AF16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1592-1750-974F-BED0-1264373705C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E62-E3C0-DE4A-98CD-E273AF16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1592-1750-974F-BED0-1264373705C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E62-E3C0-DE4A-98CD-E273AF16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1592-1750-974F-BED0-1264373705C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E62-E3C0-DE4A-98CD-E273AF16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6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1592-1750-974F-BED0-1264373705C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E62-E3C0-DE4A-98CD-E273AF16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1592-1750-974F-BED0-1264373705C1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EE62-E3C0-DE4A-98CD-E273AF16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597" y="1101564"/>
            <a:ext cx="7665583" cy="4804042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2155" y="3853687"/>
            <a:ext cx="1055739" cy="53548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Relay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2155" y="4395244"/>
            <a:ext cx="1055739" cy="53548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Relay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9671" y="1919536"/>
            <a:ext cx="1055739" cy="53548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Relay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Diagonal Stripe 8"/>
          <p:cNvSpPr/>
          <p:nvPr/>
        </p:nvSpPr>
        <p:spPr>
          <a:xfrm rot="18996101">
            <a:off x="7953614" y="2344180"/>
            <a:ext cx="793403" cy="850050"/>
          </a:xfrm>
          <a:prstGeom prst="diagStri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Battery 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Diagonal Stripe 9"/>
          <p:cNvSpPr/>
          <p:nvPr/>
        </p:nvSpPr>
        <p:spPr>
          <a:xfrm rot="13587403">
            <a:off x="6033606" y="259391"/>
            <a:ext cx="938500" cy="965269"/>
          </a:xfrm>
          <a:prstGeom prst="diagStrip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Pump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/>
        </p:nvSpPr>
        <p:spPr>
          <a:xfrm rot="13587403">
            <a:off x="4584482" y="233231"/>
            <a:ext cx="923492" cy="971688"/>
          </a:xfrm>
          <a:prstGeom prst="diagStrip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Valve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0677" y="1920082"/>
            <a:ext cx="1055739" cy="5354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1.5V Battery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53561" y="2570315"/>
            <a:ext cx="96130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8" idx="3"/>
          </p:cNvCxnSpPr>
          <p:nvPr/>
        </p:nvCxnSpPr>
        <p:spPr>
          <a:xfrm flipV="1">
            <a:off x="7053561" y="2812135"/>
            <a:ext cx="961308" cy="16786"/>
          </a:xfrm>
          <a:prstGeom prst="line">
            <a:avLst/>
          </a:prstGeom>
          <a:ln w="76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79243" y="1101564"/>
            <a:ext cx="0" cy="1223366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73650" y="1117165"/>
            <a:ext cx="0" cy="1207765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11482" y="2324930"/>
            <a:ext cx="2142079" cy="33599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11482" y="2660924"/>
            <a:ext cx="2142079" cy="3359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+12V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635569" y="3524808"/>
            <a:ext cx="2417992" cy="1453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Electron + other circuitry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697894" y="3945538"/>
            <a:ext cx="937675" cy="0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692447" y="4515494"/>
            <a:ext cx="937675" cy="0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H="1" flipV="1">
            <a:off x="4147103" y="1683059"/>
            <a:ext cx="1528757" cy="2812497"/>
          </a:xfrm>
          <a:prstGeom prst="bentConnector3">
            <a:avLst>
              <a:gd name="adj1" fmla="val -14953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iagonal Stripe 85"/>
          <p:cNvSpPr/>
          <p:nvPr/>
        </p:nvSpPr>
        <p:spPr>
          <a:xfrm rot="13587403">
            <a:off x="2072134" y="189379"/>
            <a:ext cx="1013413" cy="1044093"/>
          </a:xfrm>
          <a:prstGeom prst="diagStrip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Ignitor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Elbow Connector 86"/>
          <p:cNvCxnSpPr>
            <a:stCxn id="28" idx="1"/>
            <a:endCxn id="6" idx="0"/>
          </p:cNvCxnSpPr>
          <p:nvPr/>
        </p:nvCxnSpPr>
        <p:spPr>
          <a:xfrm rot="10800000" flipV="1">
            <a:off x="3170026" y="2828921"/>
            <a:ext cx="1741457" cy="1024766"/>
          </a:xfrm>
          <a:prstGeom prst="bentConnector2">
            <a:avLst/>
          </a:prstGeom>
          <a:ln w="76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8021226" y="4198454"/>
            <a:ext cx="1055739" cy="5354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 V Battery</a:t>
            </a:r>
            <a:endParaRPr lang="en-US" dirty="0"/>
          </a:p>
        </p:txBody>
      </p:sp>
      <p:cxnSp>
        <p:nvCxnSpPr>
          <p:cNvPr id="91" name="Elbow Connector 90"/>
          <p:cNvCxnSpPr>
            <a:stCxn id="9" idx="0"/>
            <a:endCxn id="90" idx="3"/>
          </p:cNvCxnSpPr>
          <p:nvPr/>
        </p:nvCxnSpPr>
        <p:spPr>
          <a:xfrm>
            <a:off x="8350316" y="2769205"/>
            <a:ext cx="198780" cy="1169122"/>
          </a:xfrm>
          <a:prstGeom prst="bentConnector4">
            <a:avLst>
              <a:gd name="adj1" fmla="val 115002"/>
              <a:gd name="adj2" fmla="val 79302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" idx="3"/>
            <a:endCxn id="90" idx="2"/>
          </p:cNvCxnSpPr>
          <p:nvPr/>
        </p:nvCxnSpPr>
        <p:spPr>
          <a:xfrm rot="16200000" flipH="1">
            <a:off x="7438581" y="3087939"/>
            <a:ext cx="2142092" cy="614422"/>
          </a:xfrm>
          <a:prstGeom prst="bentConnector4">
            <a:avLst>
              <a:gd name="adj1" fmla="val -9735"/>
              <a:gd name="adj2" fmla="val 139699"/>
            </a:avLst>
          </a:prstGeom>
          <a:ln w="76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645452" y="5292438"/>
            <a:ext cx="2408109" cy="335994"/>
          </a:xfrm>
          <a:prstGeom prst="rect">
            <a:avLst/>
          </a:prstGeom>
          <a:solidFill>
            <a:schemeClr val="accent4"/>
          </a:solidFill>
          <a:ln>
            <a:solidFill>
              <a:srgbClr val="8064A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3.3V Battery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1"/>
            <a:endCxn id="6" idx="3"/>
          </p:cNvCxnSpPr>
          <p:nvPr/>
        </p:nvCxnSpPr>
        <p:spPr>
          <a:xfrm rot="10800000">
            <a:off x="3697894" y="4121429"/>
            <a:ext cx="947558" cy="1339007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" idx="2"/>
            <a:endCxn id="15" idx="2"/>
          </p:cNvCxnSpPr>
          <p:nvPr/>
        </p:nvCxnSpPr>
        <p:spPr>
          <a:xfrm rot="5400000">
            <a:off x="1802771" y="1710794"/>
            <a:ext cx="546" cy="1488994"/>
          </a:xfrm>
          <a:prstGeom prst="bentConnector3">
            <a:avLst>
              <a:gd name="adj1" fmla="val 41968132"/>
            </a:avLst>
          </a:prstGeom>
          <a:ln w="762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6" idx="2"/>
            <a:endCxn id="8" idx="0"/>
          </p:cNvCxnSpPr>
          <p:nvPr/>
        </p:nvCxnSpPr>
        <p:spPr>
          <a:xfrm flipH="1">
            <a:off x="2547541" y="1074890"/>
            <a:ext cx="16631" cy="844646"/>
          </a:xfrm>
          <a:prstGeom prst="line">
            <a:avLst/>
          </a:prstGeom>
          <a:ln w="76200" cmpd="sng">
            <a:solidFill>
              <a:srgbClr val="FFFF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endCxn id="7" idx="2"/>
          </p:cNvCxnSpPr>
          <p:nvPr/>
        </p:nvCxnSpPr>
        <p:spPr>
          <a:xfrm rot="10800000">
            <a:off x="3170026" y="4930727"/>
            <a:ext cx="1627827" cy="682111"/>
          </a:xfrm>
          <a:prstGeom prst="bentConnector2">
            <a:avLst/>
          </a:prstGeom>
          <a:ln w="76200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01" idx="2"/>
            <a:endCxn id="8" idx="2"/>
          </p:cNvCxnSpPr>
          <p:nvPr/>
        </p:nvCxnSpPr>
        <p:spPr>
          <a:xfrm rot="5400000" flipH="1">
            <a:off x="2611817" y="2390742"/>
            <a:ext cx="3173414" cy="3301966"/>
          </a:xfrm>
          <a:prstGeom prst="bentConnector3">
            <a:avLst>
              <a:gd name="adj1" fmla="val -7204"/>
            </a:avLst>
          </a:prstGeom>
          <a:ln w="76200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26" idx="0"/>
            <a:endCxn id="8" idx="3"/>
          </p:cNvCxnSpPr>
          <p:nvPr/>
        </p:nvCxnSpPr>
        <p:spPr>
          <a:xfrm rot="16200000" flipV="1">
            <a:off x="4460140" y="802548"/>
            <a:ext cx="137653" cy="2907112"/>
          </a:xfrm>
          <a:prstGeom prst="bentConnector2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5" idx="0"/>
            <a:endCxn id="86" idx="3"/>
          </p:cNvCxnSpPr>
          <p:nvPr/>
        </p:nvCxnSpPr>
        <p:spPr>
          <a:xfrm flipV="1">
            <a:off x="1058547" y="887420"/>
            <a:ext cx="967350" cy="1032662"/>
          </a:xfrm>
          <a:prstGeom prst="line">
            <a:avLst/>
          </a:prstGeom>
          <a:ln w="762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8" idx="2"/>
            <a:endCxn id="56" idx="0"/>
          </p:cNvCxnSpPr>
          <p:nvPr/>
        </p:nvCxnSpPr>
        <p:spPr>
          <a:xfrm rot="16200000" flipH="1">
            <a:off x="3661158" y="1341401"/>
            <a:ext cx="1069790" cy="3297024"/>
          </a:xfrm>
          <a:prstGeom prst="bentConnector3">
            <a:avLst>
              <a:gd name="adj1" fmla="val 71452"/>
            </a:avLst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1" idx="2"/>
          </p:cNvCxnSpPr>
          <p:nvPr/>
        </p:nvCxnSpPr>
        <p:spPr>
          <a:xfrm rot="5400000">
            <a:off x="2767801" y="1592295"/>
            <a:ext cx="2799914" cy="1722873"/>
          </a:xfrm>
          <a:prstGeom prst="bentConnector3">
            <a:avLst>
              <a:gd name="adj1" fmla="val 25957"/>
            </a:avLst>
          </a:prstGeom>
          <a:ln w="762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endCxn id="7" idx="2"/>
          </p:cNvCxnSpPr>
          <p:nvPr/>
        </p:nvCxnSpPr>
        <p:spPr>
          <a:xfrm rot="5400000">
            <a:off x="2835058" y="1386852"/>
            <a:ext cx="3878842" cy="3208907"/>
          </a:xfrm>
          <a:prstGeom prst="bentConnector3">
            <a:avLst>
              <a:gd name="adj1" fmla="val 105894"/>
            </a:avLst>
          </a:prstGeom>
          <a:ln w="762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/>
          <p:nvPr/>
        </p:nvCxnSpPr>
        <p:spPr>
          <a:xfrm rot="5400000">
            <a:off x="2662690" y="1870925"/>
            <a:ext cx="2931197" cy="1339131"/>
          </a:xfrm>
          <a:prstGeom prst="bentConnector3">
            <a:avLst>
              <a:gd name="adj1" fmla="val 50000"/>
            </a:avLst>
          </a:prstGeom>
          <a:ln w="762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34</Words>
  <Application>Microsoft Macintosh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Vanderbilt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Oluwasijibomi Oluwadara</dc:creator>
  <cp:lastModifiedBy>Oluwasijibomi Oluwadara</cp:lastModifiedBy>
  <cp:revision>19</cp:revision>
  <dcterms:created xsi:type="dcterms:W3CDTF">2016-03-18T14:46:38Z</dcterms:created>
  <dcterms:modified xsi:type="dcterms:W3CDTF">2016-03-18T20:44:10Z</dcterms:modified>
</cp:coreProperties>
</file>