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77" r:id="rId5"/>
    <p:sldId id="313" r:id="rId6"/>
    <p:sldId id="278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10" r:id="rId15"/>
    <p:sldId id="280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309" r:id="rId31"/>
    <p:sldId id="296" r:id="rId32"/>
    <p:sldId id="308" r:id="rId33"/>
    <p:sldId id="304" r:id="rId34"/>
    <p:sldId id="306" r:id="rId35"/>
    <p:sldId id="31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9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4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1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0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28738CF-C6BF-4646-AF24-9EEE0867BFEC}" type="datetimeFigureOut">
              <a:rPr lang="en-US" smtClean="0"/>
              <a:t>2016-06-23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FD74E81-E878-40A9-896B-3F3886C2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35" y="2763267"/>
            <a:ext cx="4114800" cy="1329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62577"/>
            <a:ext cx="4572000" cy="1681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97" y="5684760"/>
            <a:ext cx="4008641" cy="1002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70" y="5555296"/>
            <a:ext cx="3940897" cy="1261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44" y="241387"/>
            <a:ext cx="4339766" cy="2172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04" y="3006547"/>
            <a:ext cx="3620005" cy="733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94" y="4333121"/>
            <a:ext cx="3326417" cy="7185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9393" y="259213"/>
            <a:ext cx="3656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pPr algn="r"/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24, 2016</a:t>
            </a:r>
          </a:p>
        </p:txBody>
      </p:sp>
    </p:spTree>
    <p:extLst>
      <p:ext uri="{BB962C8B-B14F-4D97-AF65-F5344CB8AC3E}">
        <p14:creationId xmlns:p14="http://schemas.microsoft.com/office/powerpoint/2010/main" val="13603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Range-Based `for`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: vec) </a:t>
            </a:r>
            <a:endParaRPr lang="nn-NO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product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Lambdas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 = 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f(5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– Generic Lambdas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1.3, 2.5, 3.9, 3.14159 </a:t>
            </a:r>
            <a:r>
              <a:rPr lang="en-US" sz="24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make_list_b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1, 2, 3, 3 </a:t>
            </a:r>
            <a:r>
              <a:rPr lang="en-US" sz="24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greater_than_2 = [](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[](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&gt;2;});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a_greater_than_2 = greater_than_2(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b_greater_than_2 = greater_than_2(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make_list_b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– Smart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menu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Modern C++ makes things better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vec.push_back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8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vec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`auto`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vec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const_iterator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`auto`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vec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vec.cbegin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vec.cend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modern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lot has happened in the last 5 years.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57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Range-Based `for`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vec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vec.cbegin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vec.cend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Range-Based `for`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vec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marL="4572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: vec) </a:t>
            </a:r>
            <a:endParaRPr lang="nn-NO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Eschewing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vec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marL="4572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: vec) </a:t>
            </a:r>
            <a:endParaRPr lang="nn-NO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Eschewing the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= 1;</a:t>
            </a:r>
          </a:p>
          <a:p>
            <a:pPr marL="4572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: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4572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product *=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Lambdas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1.3, 2.5, 3.9, 3.14159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a_greater_than_2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2) { a_greater_than_2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Lambdas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1.3, 2.5, 3.9, 3.14159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a_greater_than_2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[](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– Generic Lambdas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1.3, 2.5, 3.9, 3.14159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a_greater_than_2 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[](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2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2;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0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– Generic Lambdas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1.3, 2.5, 3.9, 3.14159 </a:t>
            </a:r>
            <a:r>
              <a:rPr lang="en-US" sz="24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make_list_b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1, 2, 3, 3 </a:t>
            </a:r>
            <a:r>
              <a:rPr lang="en-US" sz="2400" dirty="0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greater_than_2 = [](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[](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&gt;2;});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a_greater_than_2 = greater_than_2(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make_vector_a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b_greater_than_2 = greater_than_2(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make_list_b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– Smart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};</a:t>
            </a: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};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– Smart Pointers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};</a:t>
            </a: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};</a:t>
            </a: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Jason Turner - I </a:t>
            </a:r>
            <a:r>
              <a:rPr lang="en-US" dirty="0" smtClean="0"/>
              <a:t>Do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Co-host of “</a:t>
            </a:r>
            <a:r>
              <a:rPr lang="en-US" dirty="0" err="1" smtClean="0"/>
              <a:t>CppCast</a:t>
            </a:r>
            <a:r>
              <a:rPr lang="en-US" dirty="0" smtClean="0"/>
              <a:t>” podcast for / by C++ Developers</a:t>
            </a:r>
          </a:p>
          <a:p>
            <a:r>
              <a:rPr lang="en-US" dirty="0" smtClean="0"/>
              <a:t>Host of “C++ Weekly” YouTube series</a:t>
            </a:r>
          </a:p>
          <a:p>
            <a:r>
              <a:rPr lang="en-US" dirty="0" smtClean="0"/>
              <a:t>Author of “Learning C++ Best Practices” from O’Reilly (coupons available)</a:t>
            </a:r>
          </a:p>
          <a:p>
            <a:r>
              <a:rPr lang="en-US" dirty="0" smtClean="0"/>
              <a:t>Author of CppBestPractices.com</a:t>
            </a:r>
          </a:p>
          <a:p>
            <a:r>
              <a:rPr lang="en-US" dirty="0" smtClean="0"/>
              <a:t>Co-creator of </a:t>
            </a:r>
            <a:r>
              <a:rPr lang="en-US" dirty="0" err="1" smtClean="0"/>
              <a:t>ChaiScript</a:t>
            </a:r>
            <a:r>
              <a:rPr lang="en-US" dirty="0" smtClean="0"/>
              <a:t> – embedded scripting engine for C++</a:t>
            </a:r>
          </a:p>
          <a:p>
            <a:r>
              <a:rPr lang="en-US" dirty="0" smtClean="0"/>
              <a:t>Available for training or </a:t>
            </a:r>
            <a:r>
              <a:rPr lang="en-US" dirty="0" smtClean="0"/>
              <a:t>contracting</a:t>
            </a:r>
          </a:p>
          <a:p>
            <a:r>
              <a:rPr lang="en-US" dirty="0"/>
              <a:t>I prefer an interactive session – please interrupt me with 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menu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menu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Free Tools Available Than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 smtClean="0"/>
          </a:p>
          <a:p>
            <a:r>
              <a:rPr lang="en-US" dirty="0" smtClean="0"/>
              <a:t>clang-tidy</a:t>
            </a:r>
          </a:p>
          <a:p>
            <a:r>
              <a:rPr lang="en-US" dirty="0" smtClean="0"/>
              <a:t>MSVC’s static analyzer</a:t>
            </a:r>
          </a:p>
          <a:p>
            <a:r>
              <a:rPr lang="en-US" dirty="0" smtClean="0"/>
              <a:t>Extensive warnings by all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gcc.godblot.org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menu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C++ Experience?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Recent?</a:t>
            </a:r>
          </a:p>
          <a:p>
            <a:r>
              <a:rPr lang="en-US" dirty="0" smtClean="0"/>
              <a:t>Never?</a:t>
            </a:r>
          </a:p>
          <a:p>
            <a:r>
              <a:rPr lang="en-US" dirty="0" smtClean="0"/>
              <a:t>10 Years Ago?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Chrome</a:t>
            </a:r>
          </a:p>
          <a:p>
            <a:r>
              <a:rPr lang="en-US" dirty="0" smtClean="0"/>
              <a:t>Asm.js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Modern </a:t>
            </a:r>
            <a:r>
              <a:rPr lang="en-US" dirty="0">
                <a:hlinkClick r:id="rId2" action="ppaction://hlinksldjump"/>
              </a:rPr>
              <a:t>C++ </a:t>
            </a:r>
            <a:r>
              <a:rPr lang="en-US" dirty="0" smtClean="0">
                <a:hlinkClick r:id="rId2" action="ppaction://hlinksldjump"/>
              </a:rPr>
              <a:t>Highlights?</a:t>
            </a:r>
            <a:endParaRPr lang="en-US" dirty="0"/>
          </a:p>
          <a:p>
            <a:r>
              <a:rPr lang="en-US" dirty="0" smtClean="0">
                <a:hlinkClick r:id="rId3" action="ppaction://hlinksldjump"/>
              </a:rPr>
              <a:t>How Modern C++ (&gt;=C++11) Makes Old C++ (&lt;=C++98) Better?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Live Coding Samples!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C++ Tools</a:t>
            </a:r>
            <a:endParaRPr lang="en-US" dirty="0" smtClean="0"/>
          </a:p>
          <a:p>
            <a:r>
              <a:rPr lang="en-US" dirty="0" smtClean="0"/>
              <a:t>Something Else?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C++ </a:t>
            </a:r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vec 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</a:t>
            </a:r>
            <a:r>
              <a:rPr lang="sv-SE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– `auto`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= 1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3155</TotalTime>
  <Words>1198</Words>
  <Application>Microsoft Office PowerPoint</Application>
  <PresentationFormat>Widescreen</PresentationFormat>
  <Paragraphs>219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Consolas</vt:lpstr>
      <vt:lpstr>Corbel</vt:lpstr>
      <vt:lpstr>Basis</vt:lpstr>
      <vt:lpstr>PowerPoint Presentation</vt:lpstr>
      <vt:lpstr>Intro to modern C++</vt:lpstr>
      <vt:lpstr>Jason Turner - I Do C++</vt:lpstr>
      <vt:lpstr>What’s Your C++ Experience?</vt:lpstr>
      <vt:lpstr>Why Do We Care About C++?</vt:lpstr>
      <vt:lpstr>What Should We Do Today?</vt:lpstr>
      <vt:lpstr>Modern C++ highlights</vt:lpstr>
      <vt:lpstr>C++11 – Initializer Lists</vt:lpstr>
      <vt:lpstr>C++11 – `auto`</vt:lpstr>
      <vt:lpstr>C++11 – Range-Based `for` Loop</vt:lpstr>
      <vt:lpstr>C++11 – Lambdas </vt:lpstr>
      <vt:lpstr>C++14 – Generic Lambdas </vt:lpstr>
      <vt:lpstr>C++14 – Smart Pointers </vt:lpstr>
      <vt:lpstr>menu</vt:lpstr>
      <vt:lpstr>How Modern C++ makes things better</vt:lpstr>
      <vt:lpstr>C++11 – Initializer Lists</vt:lpstr>
      <vt:lpstr>C++11 – Initializer Lists</vt:lpstr>
      <vt:lpstr>C++11 – `auto`</vt:lpstr>
      <vt:lpstr>C++11 – `auto`</vt:lpstr>
      <vt:lpstr>C++11 – Range-Based `for` Loop</vt:lpstr>
      <vt:lpstr>C++11 – Range-Based `for` Loop</vt:lpstr>
      <vt:lpstr>C++11 – Eschewing the Container</vt:lpstr>
      <vt:lpstr>C++11 – Eschewing the Container</vt:lpstr>
      <vt:lpstr>C++11 – Lambdas </vt:lpstr>
      <vt:lpstr>C++11 – Lambdas </vt:lpstr>
      <vt:lpstr>C++14 – Generic Lambdas </vt:lpstr>
      <vt:lpstr>C++14 – Generic Lambdas </vt:lpstr>
      <vt:lpstr>C++14 – Smart Pointers </vt:lpstr>
      <vt:lpstr>C++14 – Smart Pointers </vt:lpstr>
      <vt:lpstr>menu</vt:lpstr>
      <vt:lpstr>Live coding</vt:lpstr>
      <vt:lpstr>menu</vt:lpstr>
      <vt:lpstr>tools</vt:lpstr>
      <vt:lpstr>More Free Tools Available Than Ever</vt:lpstr>
      <vt:lpstr>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Weekly  With Jason Turner</dc:title>
  <dc:creator>Jason Turner</dc:creator>
  <cp:lastModifiedBy>Jason Turner</cp:lastModifiedBy>
  <cp:revision>40</cp:revision>
  <dcterms:created xsi:type="dcterms:W3CDTF">2016-03-28T18:57:38Z</dcterms:created>
  <dcterms:modified xsi:type="dcterms:W3CDTF">2016-06-25T02:29:12Z</dcterms:modified>
</cp:coreProperties>
</file>