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5f3921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5f3921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25f3921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25f3921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25f3921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25f3921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25f3921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25f3921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25f3921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25f3921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ooq.com/db/h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Final Project Proposal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05750"/>
            <a:ext cx="85206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l" sz="3040"/>
              <a:t>Maciek Staniszewski and Adam Foster</a:t>
            </a:r>
            <a:endParaRPr sz="304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l" sz="3040"/>
              <a:t>                                            ATS 2024</a:t>
            </a:r>
            <a:endParaRPr sz="30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Forecasting stock prices has been a well-known challenge for financial analysts.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As part of our final project we aim to predict close prices of a time series representing daily close prices of a chosen stock.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will build a trading set up based on signals from the predictions.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In our project we </a:t>
            </a:r>
            <a:r>
              <a:rPr lang="pl"/>
              <a:t>will train two models and assess their performance on the out-of-sample period. We will tune our models to maximize the Sharpe ratio.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Additionally, P&amp;L will be computed (including transaction costs).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 the following slides we elaborate on the selected time series and models.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Dataset Description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selected an exemplary liquid and well-known stock: Johnson &amp; Johnson.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Our models will try to obtain the best performance from a very limited dataset containing only one stock.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T</a:t>
            </a:r>
            <a:r>
              <a:rPr lang="pl" sz="1600"/>
              <a:t>his is why we will download a very detailed dataset containing 5-minute data from Stooq: </a:t>
            </a:r>
            <a:r>
              <a:rPr lang="pl" sz="1600" u="sng">
                <a:solidFill>
                  <a:schemeClr val="hlink"/>
                </a:solidFill>
                <a:hlinkClick r:id="rId3"/>
              </a:rPr>
              <a:t>https://stooq.com/db/h/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The data will be loaded from an appropriate CSV file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Strategy 1: AR-GARCH Model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Autoregressive (AR) models are used to forecast time series based on previous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Generalized Autoregressive Conditional Heteroskedasticity (GARCH) models are used to forecast volatility of time series based on previous values of volatility and error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AR is therefore useful for determining the next period sign of the return and GARCH can show the magnitude of the anticipated return through </a:t>
            </a:r>
            <a:r>
              <a:rPr lang="pl"/>
              <a:t>volatility</a:t>
            </a:r>
            <a:r>
              <a:rPr lang="pl"/>
              <a:t> predictions as proxy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trading signals will be generated based on these two properties.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Signals can be long, short or neutral.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Strategy 2: Long Short-Term Memory Model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Long Short-Term Memory model (LSTM) is a type of recurrent neural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think it is a suitable </a:t>
            </a:r>
            <a:r>
              <a:rPr lang="pl"/>
              <a:t>choice for modelling time series because it handles both short and long term features observed in data.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The LSTM is preferable to the ‘vanilla’ RNN which is biased towards more recent observations.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We operate under the assumption that Johnson &amp; Johnson stock has observable long-term trends. We believe this is a reasonable assumption given market seasonality.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trading signals will be generated whenever the LSTM model predicts a particular sign and the magnitude breaches a threshold.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Signals can be long, short or neutral.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Division of Work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Setting up the GitHub public repository and associated files: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Downloading and loading the dataset in Python: Maciek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Data preprocessing and potential cleaning: Maciek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Descriptive statistics of the input dataset: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Creating an AR-GARCH model and tuning the parameters: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Creating an LSTM model and tuning the paramet</a:t>
            </a:r>
            <a:r>
              <a:rPr lang="pl"/>
              <a:t>e</a:t>
            </a:r>
            <a:r>
              <a:rPr lang="pl"/>
              <a:t>rs: Maciek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Implementing trading based on signals (incl. trading costs):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Assessing performance of both models (Sharpe, P&amp;L):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Visualization and strategy comparisons: Maciek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