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16"/>
  </p:notesMasterIdLst>
  <p:handoutMasterIdLst>
    <p:handoutMasterId r:id="rId17"/>
  </p:handoutMasterIdLst>
  <p:sldIdLst>
    <p:sldId id="258" r:id="rId5"/>
    <p:sldId id="284" r:id="rId6"/>
    <p:sldId id="299" r:id="rId7"/>
    <p:sldId id="286" r:id="rId8"/>
    <p:sldId id="295" r:id="rId9"/>
    <p:sldId id="296" r:id="rId10"/>
    <p:sldId id="294" r:id="rId11"/>
    <p:sldId id="297" r:id="rId12"/>
    <p:sldId id="298" r:id="rId13"/>
    <p:sldId id="270" r:id="rId14"/>
    <p:sldId id="28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6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3922E1-1E46-401F-8E85-CFCB6FAFCB0C}" v="464" dt="2024-04-25T05:39:51.5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39" autoAdjust="0"/>
  </p:normalViewPr>
  <p:slideViewPr>
    <p:cSldViewPr snapToGrid="0">
      <p:cViewPr varScale="1">
        <p:scale>
          <a:sx n="82" d="100"/>
          <a:sy n="82" d="100"/>
        </p:scale>
        <p:origin x="59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3403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Oviedo Matamoros" userId="1463fb27-0d73-437d-9334-ba68b9e2e5c4" providerId="ADAL" clId="{993922E1-1E46-401F-8E85-CFCB6FAFCB0C}"/>
    <pc:docChg chg="undo redo custSel addSld delSld modSld sldOrd">
      <pc:chgData name="Fernando Oviedo Matamoros" userId="1463fb27-0d73-437d-9334-ba68b9e2e5c4" providerId="ADAL" clId="{993922E1-1E46-401F-8E85-CFCB6FAFCB0C}" dt="2024-04-25T05:50:33.235" v="1169" actId="14100"/>
      <pc:docMkLst>
        <pc:docMk/>
      </pc:docMkLst>
      <pc:sldChg chg="add del">
        <pc:chgData name="Fernando Oviedo Matamoros" userId="1463fb27-0d73-437d-9334-ba68b9e2e5c4" providerId="ADAL" clId="{993922E1-1E46-401F-8E85-CFCB6FAFCB0C}" dt="2024-04-25T04:55:16.127" v="39" actId="47"/>
        <pc:sldMkLst>
          <pc:docMk/>
          <pc:sldMk cId="1284200841" sldId="268"/>
        </pc:sldMkLst>
      </pc:sldChg>
      <pc:sldChg chg="addSp delSp modSp mod">
        <pc:chgData name="Fernando Oviedo Matamoros" userId="1463fb27-0d73-437d-9334-ba68b9e2e5c4" providerId="ADAL" clId="{993922E1-1E46-401F-8E85-CFCB6FAFCB0C}" dt="2024-04-25T05:32:22.086" v="687" actId="14100"/>
        <pc:sldMkLst>
          <pc:docMk/>
          <pc:sldMk cId="151147474" sldId="270"/>
        </pc:sldMkLst>
        <pc:spChg chg="add del mod">
          <ac:chgData name="Fernando Oviedo Matamoros" userId="1463fb27-0d73-437d-9334-ba68b9e2e5c4" providerId="ADAL" clId="{993922E1-1E46-401F-8E85-CFCB6FAFCB0C}" dt="2024-04-25T05:12:47.916" v="288" actId="478"/>
          <ac:spMkLst>
            <pc:docMk/>
            <pc:sldMk cId="151147474" sldId="270"/>
            <ac:spMk id="3" creationId="{97243273-5588-F24D-5504-92B45E7C5D22}"/>
          </ac:spMkLst>
        </pc:spChg>
        <pc:spChg chg="add del mod">
          <ac:chgData name="Fernando Oviedo Matamoros" userId="1463fb27-0d73-437d-9334-ba68b9e2e5c4" providerId="ADAL" clId="{993922E1-1E46-401F-8E85-CFCB6FAFCB0C}" dt="2024-04-25T05:12:48.455" v="289" actId="478"/>
          <ac:spMkLst>
            <pc:docMk/>
            <pc:sldMk cId="151147474" sldId="270"/>
            <ac:spMk id="5" creationId="{9A5D65FC-EF7C-EB32-7321-5BC9E7C05B7B}"/>
          </ac:spMkLst>
        </pc:spChg>
        <pc:spChg chg="mod">
          <ac:chgData name="Fernando Oviedo Matamoros" userId="1463fb27-0d73-437d-9334-ba68b9e2e5c4" providerId="ADAL" clId="{993922E1-1E46-401F-8E85-CFCB6FAFCB0C}" dt="2024-04-25T05:22:14.382" v="292" actId="1076"/>
          <ac:spMkLst>
            <pc:docMk/>
            <pc:sldMk cId="151147474" sldId="270"/>
            <ac:spMk id="8" creationId="{E22A3650-CE74-4B2A-A714-A99CA1898897}"/>
          </ac:spMkLst>
        </pc:spChg>
        <pc:spChg chg="del mod">
          <ac:chgData name="Fernando Oviedo Matamoros" userId="1463fb27-0d73-437d-9334-ba68b9e2e5c4" providerId="ADAL" clId="{993922E1-1E46-401F-8E85-CFCB6FAFCB0C}" dt="2024-04-25T05:23:01.155" v="313" actId="478"/>
          <ac:spMkLst>
            <pc:docMk/>
            <pc:sldMk cId="151147474" sldId="270"/>
            <ac:spMk id="9" creationId="{EC401CC4-711A-4213-A098-6A62651D89A1}"/>
          </ac:spMkLst>
        </pc:spChg>
        <pc:spChg chg="del">
          <ac:chgData name="Fernando Oviedo Matamoros" userId="1463fb27-0d73-437d-9334-ba68b9e2e5c4" providerId="ADAL" clId="{993922E1-1E46-401F-8E85-CFCB6FAFCB0C}" dt="2024-04-25T05:12:45.753" v="286" actId="478"/>
          <ac:spMkLst>
            <pc:docMk/>
            <pc:sldMk cId="151147474" sldId="270"/>
            <ac:spMk id="10" creationId="{97F6AE95-B6EE-4C2B-8982-2E15916B0281}"/>
          </ac:spMkLst>
        </pc:spChg>
        <pc:spChg chg="del">
          <ac:chgData name="Fernando Oviedo Matamoros" userId="1463fb27-0d73-437d-9334-ba68b9e2e5c4" providerId="ADAL" clId="{993922E1-1E46-401F-8E85-CFCB6FAFCB0C}" dt="2024-04-25T05:12:46.936" v="287" actId="478"/>
          <ac:spMkLst>
            <pc:docMk/>
            <pc:sldMk cId="151147474" sldId="270"/>
            <ac:spMk id="11" creationId="{5F5CF3C2-A35B-4374-871A-C68ACFAD473F}"/>
          </ac:spMkLst>
        </pc:spChg>
        <pc:spChg chg="add mod">
          <ac:chgData name="Fernando Oviedo Matamoros" userId="1463fb27-0d73-437d-9334-ba68b9e2e5c4" providerId="ADAL" clId="{993922E1-1E46-401F-8E85-CFCB6FAFCB0C}" dt="2024-04-25T05:29:51.558" v="411" actId="12"/>
          <ac:spMkLst>
            <pc:docMk/>
            <pc:sldMk cId="151147474" sldId="270"/>
            <ac:spMk id="12" creationId="{38E39F70-F8AB-136D-3D01-BCB6B1A1F581}"/>
          </ac:spMkLst>
        </pc:spChg>
        <pc:spChg chg="add mod">
          <ac:chgData name="Fernando Oviedo Matamoros" userId="1463fb27-0d73-437d-9334-ba68b9e2e5c4" providerId="ADAL" clId="{993922E1-1E46-401F-8E85-CFCB6FAFCB0C}" dt="2024-04-25T05:28:23.607" v="362" actId="20577"/>
          <ac:spMkLst>
            <pc:docMk/>
            <pc:sldMk cId="151147474" sldId="270"/>
            <ac:spMk id="13" creationId="{FA03AC46-8C7C-F0F8-8075-47BEF93DA0CF}"/>
          </ac:spMkLst>
        </pc:spChg>
        <pc:spChg chg="add mod">
          <ac:chgData name="Fernando Oviedo Matamoros" userId="1463fb27-0d73-437d-9334-ba68b9e2e5c4" providerId="ADAL" clId="{993922E1-1E46-401F-8E85-CFCB6FAFCB0C}" dt="2024-04-25T05:32:22.086" v="687" actId="14100"/>
          <ac:spMkLst>
            <pc:docMk/>
            <pc:sldMk cId="151147474" sldId="270"/>
            <ac:spMk id="15" creationId="{42986167-D6CB-8BF4-E1C9-512048C8BE71}"/>
          </ac:spMkLst>
        </pc:spChg>
      </pc:sldChg>
      <pc:sldChg chg="modSp mod">
        <pc:chgData name="Fernando Oviedo Matamoros" userId="1463fb27-0d73-437d-9334-ba68b9e2e5c4" providerId="ADAL" clId="{993922E1-1E46-401F-8E85-CFCB6FAFCB0C}" dt="2024-04-25T04:55:38.426" v="42" actId="1076"/>
        <pc:sldMkLst>
          <pc:docMk/>
          <pc:sldMk cId="2667318545" sldId="284"/>
        </pc:sldMkLst>
        <pc:spChg chg="mod">
          <ac:chgData name="Fernando Oviedo Matamoros" userId="1463fb27-0d73-437d-9334-ba68b9e2e5c4" providerId="ADAL" clId="{993922E1-1E46-401F-8E85-CFCB6FAFCB0C}" dt="2024-04-25T04:55:33.752" v="40" actId="1076"/>
          <ac:spMkLst>
            <pc:docMk/>
            <pc:sldMk cId="2667318545" sldId="284"/>
            <ac:spMk id="2" creationId="{97F96ACF-1268-61E1-9E25-DD4BB80B2BDA}"/>
          </ac:spMkLst>
        </pc:spChg>
        <pc:spChg chg="mod">
          <ac:chgData name="Fernando Oviedo Matamoros" userId="1463fb27-0d73-437d-9334-ba68b9e2e5c4" providerId="ADAL" clId="{993922E1-1E46-401F-8E85-CFCB6FAFCB0C}" dt="2024-04-25T04:55:38.426" v="42" actId="1076"/>
          <ac:spMkLst>
            <pc:docMk/>
            <pc:sldMk cId="2667318545" sldId="284"/>
            <ac:spMk id="3" creationId="{C8885081-AD20-F6E6-EDE1-D716E3C642A6}"/>
          </ac:spMkLst>
        </pc:spChg>
        <pc:spChg chg="mod">
          <ac:chgData name="Fernando Oviedo Matamoros" userId="1463fb27-0d73-437d-9334-ba68b9e2e5c4" providerId="ADAL" clId="{993922E1-1E46-401F-8E85-CFCB6FAFCB0C}" dt="2024-04-25T04:55:36.347" v="41" actId="1076"/>
          <ac:spMkLst>
            <pc:docMk/>
            <pc:sldMk cId="2667318545" sldId="284"/>
            <ac:spMk id="28" creationId="{7810A56D-FB7B-429D-835B-7A0CD7BCB96A}"/>
          </ac:spMkLst>
        </pc:spChg>
      </pc:sldChg>
      <pc:sldChg chg="modSp mod">
        <pc:chgData name="Fernando Oviedo Matamoros" userId="1463fb27-0d73-437d-9334-ba68b9e2e5c4" providerId="ADAL" clId="{993922E1-1E46-401F-8E85-CFCB6FAFCB0C}" dt="2024-04-25T04:56:52.734" v="51" actId="207"/>
        <pc:sldMkLst>
          <pc:docMk/>
          <pc:sldMk cId="796331228" sldId="286"/>
        </pc:sldMkLst>
        <pc:spChg chg="mod">
          <ac:chgData name="Fernando Oviedo Matamoros" userId="1463fb27-0d73-437d-9334-ba68b9e2e5c4" providerId="ADAL" clId="{993922E1-1E46-401F-8E85-CFCB6FAFCB0C}" dt="2024-04-25T04:56:52.734" v="51" actId="207"/>
          <ac:spMkLst>
            <pc:docMk/>
            <pc:sldMk cId="796331228" sldId="286"/>
            <ac:spMk id="23" creationId="{ABA577AF-2E8E-98B4-44C0-7900C2FB9BF6}"/>
          </ac:spMkLst>
        </pc:spChg>
        <pc:spChg chg="mod">
          <ac:chgData name="Fernando Oviedo Matamoros" userId="1463fb27-0d73-437d-9334-ba68b9e2e5c4" providerId="ADAL" clId="{993922E1-1E46-401F-8E85-CFCB6FAFCB0C}" dt="2024-04-25T04:56:42.424" v="49" actId="207"/>
          <ac:spMkLst>
            <pc:docMk/>
            <pc:sldMk cId="796331228" sldId="286"/>
            <ac:spMk id="25" creationId="{4089BDA2-B3AA-A327-BD53-9472941343D0}"/>
          </ac:spMkLst>
        </pc:spChg>
      </pc:sldChg>
      <pc:sldChg chg="addSp delSp modSp mod">
        <pc:chgData name="Fernando Oviedo Matamoros" userId="1463fb27-0d73-437d-9334-ba68b9e2e5c4" providerId="ADAL" clId="{993922E1-1E46-401F-8E85-CFCB6FAFCB0C}" dt="2024-04-25T04:55:15.996" v="37" actId="20577"/>
        <pc:sldMkLst>
          <pc:docMk/>
          <pc:sldMk cId="1733223098" sldId="294"/>
        </pc:sldMkLst>
        <pc:spChg chg="mod">
          <ac:chgData name="Fernando Oviedo Matamoros" userId="1463fb27-0d73-437d-9334-ba68b9e2e5c4" providerId="ADAL" clId="{993922E1-1E46-401F-8E85-CFCB6FAFCB0C}" dt="2024-04-25T04:55:15.996" v="37" actId="20577"/>
          <ac:spMkLst>
            <pc:docMk/>
            <pc:sldMk cId="1733223098" sldId="294"/>
            <ac:spMk id="10" creationId="{89DFA11B-9210-56D3-0EE3-12A2C9D5B48C}"/>
          </ac:spMkLst>
        </pc:spChg>
        <pc:spChg chg="mod">
          <ac:chgData name="Fernando Oviedo Matamoros" userId="1463fb27-0d73-437d-9334-ba68b9e2e5c4" providerId="ADAL" clId="{993922E1-1E46-401F-8E85-CFCB6FAFCB0C}" dt="2024-04-25T04:55:15.804" v="31" actId="1076"/>
          <ac:spMkLst>
            <pc:docMk/>
            <pc:sldMk cId="1733223098" sldId="294"/>
            <ac:spMk id="11" creationId="{303963F1-CA3C-D715-9A0E-3E8E26A9F368}"/>
          </ac:spMkLst>
        </pc:spChg>
        <pc:spChg chg="mod">
          <ac:chgData name="Fernando Oviedo Matamoros" userId="1463fb27-0d73-437d-9334-ba68b9e2e5c4" providerId="ADAL" clId="{993922E1-1E46-401F-8E85-CFCB6FAFCB0C}" dt="2024-04-25T04:55:14.820" v="26" actId="14100"/>
          <ac:spMkLst>
            <pc:docMk/>
            <pc:sldMk cId="1733223098" sldId="294"/>
            <ac:spMk id="20" creationId="{B30D512E-E3F6-9A2C-BAB6-960F087BCF6F}"/>
          </ac:spMkLst>
        </pc:spChg>
        <pc:spChg chg="mod">
          <ac:chgData name="Fernando Oviedo Matamoros" userId="1463fb27-0d73-437d-9334-ba68b9e2e5c4" providerId="ADAL" clId="{993922E1-1E46-401F-8E85-CFCB6FAFCB0C}" dt="2024-04-25T04:55:14.996" v="27" actId="14100"/>
          <ac:spMkLst>
            <pc:docMk/>
            <pc:sldMk cId="1733223098" sldId="294"/>
            <ac:spMk id="21" creationId="{01C68698-7BFB-5913-1ACC-6A8051504B5A}"/>
          </ac:spMkLst>
        </pc:spChg>
        <pc:spChg chg="add del">
          <ac:chgData name="Fernando Oviedo Matamoros" userId="1463fb27-0d73-437d-9334-ba68b9e2e5c4" providerId="ADAL" clId="{993922E1-1E46-401F-8E85-CFCB6FAFCB0C}" dt="2024-04-25T04:55:13.708" v="20" actId="478"/>
          <ac:spMkLst>
            <pc:docMk/>
            <pc:sldMk cId="1733223098" sldId="294"/>
            <ac:spMk id="23" creationId="{ABA577AF-2E8E-98B4-44C0-7900C2FB9BF6}"/>
          </ac:spMkLst>
        </pc:spChg>
        <pc:spChg chg="add del">
          <ac:chgData name="Fernando Oviedo Matamoros" userId="1463fb27-0d73-437d-9334-ba68b9e2e5c4" providerId="ADAL" clId="{993922E1-1E46-401F-8E85-CFCB6FAFCB0C}" dt="2024-04-25T04:55:13.930" v="21" actId="478"/>
          <ac:spMkLst>
            <pc:docMk/>
            <pc:sldMk cId="1733223098" sldId="294"/>
            <ac:spMk id="24" creationId="{46397D7E-C4EC-2F24-7A00-B8E0F8D479FD}"/>
          </ac:spMkLst>
        </pc:spChg>
        <pc:picChg chg="mod">
          <ac:chgData name="Fernando Oviedo Matamoros" userId="1463fb27-0d73-437d-9334-ba68b9e2e5c4" providerId="ADAL" clId="{993922E1-1E46-401F-8E85-CFCB6FAFCB0C}" dt="2024-04-25T04:55:15.880" v="33" actId="1076"/>
          <ac:picMkLst>
            <pc:docMk/>
            <pc:sldMk cId="1733223098" sldId="294"/>
            <ac:picMk id="7" creationId="{F27A9E36-38F2-F66C-F782-ABE5E42766A5}"/>
          </ac:picMkLst>
        </pc:picChg>
        <pc:picChg chg="mod">
          <ac:chgData name="Fernando Oviedo Matamoros" userId="1463fb27-0d73-437d-9334-ba68b9e2e5c4" providerId="ADAL" clId="{993922E1-1E46-401F-8E85-CFCB6FAFCB0C}" dt="2024-04-25T04:55:14.435" v="24" actId="14100"/>
          <ac:picMkLst>
            <pc:docMk/>
            <pc:sldMk cId="1733223098" sldId="294"/>
            <ac:picMk id="19" creationId="{5154C3A8-90EA-2F92-A954-D93FACB8306D}"/>
          </ac:picMkLst>
        </pc:picChg>
        <pc:picChg chg="add del">
          <ac:chgData name="Fernando Oviedo Matamoros" userId="1463fb27-0d73-437d-9334-ba68b9e2e5c4" providerId="ADAL" clId="{993922E1-1E46-401F-8E85-CFCB6FAFCB0C}" dt="2024-04-25T04:55:13.708" v="20" actId="478"/>
          <ac:picMkLst>
            <pc:docMk/>
            <pc:sldMk cId="1733223098" sldId="294"/>
            <ac:picMk id="22" creationId="{971B2AAD-8C3D-4EE4-C4CF-5DF9026C17AF}"/>
          </ac:picMkLst>
        </pc:picChg>
      </pc:sldChg>
      <pc:sldChg chg="modSp mod">
        <pc:chgData name="Fernando Oviedo Matamoros" userId="1463fb27-0d73-437d-9334-ba68b9e2e5c4" providerId="ADAL" clId="{993922E1-1E46-401F-8E85-CFCB6FAFCB0C}" dt="2024-04-25T05:50:33.235" v="1169" actId="14100"/>
        <pc:sldMkLst>
          <pc:docMk/>
          <pc:sldMk cId="1510493254" sldId="295"/>
        </pc:sldMkLst>
        <pc:spChg chg="mod">
          <ac:chgData name="Fernando Oviedo Matamoros" userId="1463fb27-0d73-437d-9334-ba68b9e2e5c4" providerId="ADAL" clId="{993922E1-1E46-401F-8E85-CFCB6FAFCB0C}" dt="2024-04-25T05:50:33.235" v="1169" actId="14100"/>
          <ac:spMkLst>
            <pc:docMk/>
            <pc:sldMk cId="1510493254" sldId="295"/>
            <ac:spMk id="6" creationId="{CE09A200-4838-4284-BD1E-19701CABB5FE}"/>
          </ac:spMkLst>
        </pc:spChg>
      </pc:sldChg>
      <pc:sldChg chg="modSp mod">
        <pc:chgData name="Fernando Oviedo Matamoros" userId="1463fb27-0d73-437d-9334-ba68b9e2e5c4" providerId="ADAL" clId="{993922E1-1E46-401F-8E85-CFCB6FAFCB0C}" dt="2024-04-25T05:06:17.114" v="178" actId="1076"/>
        <pc:sldMkLst>
          <pc:docMk/>
          <pc:sldMk cId="89419754" sldId="296"/>
        </pc:sldMkLst>
        <pc:spChg chg="mod">
          <ac:chgData name="Fernando Oviedo Matamoros" userId="1463fb27-0d73-437d-9334-ba68b9e2e5c4" providerId="ADAL" clId="{993922E1-1E46-401F-8E85-CFCB6FAFCB0C}" dt="2024-04-25T05:06:17.114" v="178" actId="1076"/>
          <ac:spMkLst>
            <pc:docMk/>
            <pc:sldMk cId="89419754" sldId="296"/>
            <ac:spMk id="10" creationId="{89DFA11B-9210-56D3-0EE3-12A2C9D5B48C}"/>
          </ac:spMkLst>
        </pc:spChg>
        <pc:picChg chg="mod">
          <ac:chgData name="Fernando Oviedo Matamoros" userId="1463fb27-0d73-437d-9334-ba68b9e2e5c4" providerId="ADAL" clId="{993922E1-1E46-401F-8E85-CFCB6FAFCB0C}" dt="2024-04-25T05:06:15.411" v="177" actId="14100"/>
          <ac:picMkLst>
            <pc:docMk/>
            <pc:sldMk cId="89419754" sldId="296"/>
            <ac:picMk id="3" creationId="{CCDF299F-0B11-55F8-EE18-72FF25570D0D}"/>
          </ac:picMkLst>
        </pc:picChg>
      </pc:sldChg>
      <pc:sldChg chg="addSp delSp modSp add del mod">
        <pc:chgData name="Fernando Oviedo Matamoros" userId="1463fb27-0d73-437d-9334-ba68b9e2e5c4" providerId="ADAL" clId="{993922E1-1E46-401F-8E85-CFCB6FAFCB0C}" dt="2024-04-25T05:43:10.117" v="1143" actId="20577"/>
        <pc:sldMkLst>
          <pc:docMk/>
          <pc:sldMk cId="323023767" sldId="297"/>
        </pc:sldMkLst>
        <pc:spChg chg="add del mod">
          <ac:chgData name="Fernando Oviedo Matamoros" userId="1463fb27-0d73-437d-9334-ba68b9e2e5c4" providerId="ADAL" clId="{993922E1-1E46-401F-8E85-CFCB6FAFCB0C}" dt="2024-04-25T05:05:52.209" v="174" actId="478"/>
          <ac:spMkLst>
            <pc:docMk/>
            <pc:sldMk cId="323023767" sldId="297"/>
            <ac:spMk id="4" creationId="{1A8B9F17-74F6-E6E2-C733-317CBE42FBF0}"/>
          </ac:spMkLst>
        </pc:spChg>
        <pc:spChg chg="add mod">
          <ac:chgData name="Fernando Oviedo Matamoros" userId="1463fb27-0d73-437d-9334-ba68b9e2e5c4" providerId="ADAL" clId="{993922E1-1E46-401F-8E85-CFCB6FAFCB0C}" dt="2024-04-25T05:06:03.137" v="176" actId="1076"/>
          <ac:spMkLst>
            <pc:docMk/>
            <pc:sldMk cId="323023767" sldId="297"/>
            <ac:spMk id="5" creationId="{98F60415-CA48-DA3F-F20A-168B7585A95C}"/>
          </ac:spMkLst>
        </pc:spChg>
        <pc:spChg chg="add mod">
          <ac:chgData name="Fernando Oviedo Matamoros" userId="1463fb27-0d73-437d-9334-ba68b9e2e5c4" providerId="ADAL" clId="{993922E1-1E46-401F-8E85-CFCB6FAFCB0C}" dt="2024-04-25T05:07:37.568" v="221" actId="20577"/>
          <ac:spMkLst>
            <pc:docMk/>
            <pc:sldMk cId="323023767" sldId="297"/>
            <ac:spMk id="9" creationId="{53994220-CA8A-EB7C-2815-F89EBD4E010F}"/>
          </ac:spMkLst>
        </pc:spChg>
        <pc:spChg chg="del">
          <ac:chgData name="Fernando Oviedo Matamoros" userId="1463fb27-0d73-437d-9334-ba68b9e2e5c4" providerId="ADAL" clId="{993922E1-1E46-401F-8E85-CFCB6FAFCB0C}" dt="2024-04-25T05:02:06.265" v="114" actId="478"/>
          <ac:spMkLst>
            <pc:docMk/>
            <pc:sldMk cId="323023767" sldId="297"/>
            <ac:spMk id="10" creationId="{89DFA11B-9210-56D3-0EE3-12A2C9D5B48C}"/>
          </ac:spMkLst>
        </pc:spChg>
        <pc:spChg chg="mod">
          <ac:chgData name="Fernando Oviedo Matamoros" userId="1463fb27-0d73-437d-9334-ba68b9e2e5c4" providerId="ADAL" clId="{993922E1-1E46-401F-8E85-CFCB6FAFCB0C}" dt="2024-04-25T05:05:34.240" v="167" actId="1076"/>
          <ac:spMkLst>
            <pc:docMk/>
            <pc:sldMk cId="323023767" sldId="297"/>
            <ac:spMk id="11" creationId="{303963F1-CA3C-D715-9A0E-3E8E26A9F368}"/>
          </ac:spMkLst>
        </pc:spChg>
        <pc:spChg chg="add mod">
          <ac:chgData name="Fernando Oviedo Matamoros" userId="1463fb27-0d73-437d-9334-ba68b9e2e5c4" providerId="ADAL" clId="{993922E1-1E46-401F-8E85-CFCB6FAFCB0C}" dt="2024-04-25T05:05:45.780" v="172" actId="571"/>
          <ac:spMkLst>
            <pc:docMk/>
            <pc:sldMk cId="323023767" sldId="297"/>
            <ac:spMk id="12" creationId="{00512753-CFE1-84D6-684A-72FD1473E0A8}"/>
          </ac:spMkLst>
        </pc:spChg>
        <pc:spChg chg="add mod">
          <ac:chgData name="Fernando Oviedo Matamoros" userId="1463fb27-0d73-437d-9334-ba68b9e2e5c4" providerId="ADAL" clId="{993922E1-1E46-401F-8E85-CFCB6FAFCB0C}" dt="2024-04-25T05:05:45.780" v="172" actId="571"/>
          <ac:spMkLst>
            <pc:docMk/>
            <pc:sldMk cId="323023767" sldId="297"/>
            <ac:spMk id="14" creationId="{DE301C74-B326-2799-4876-F8CCB3A631A8}"/>
          </ac:spMkLst>
        </pc:spChg>
        <pc:spChg chg="del">
          <ac:chgData name="Fernando Oviedo Matamoros" userId="1463fb27-0d73-437d-9334-ba68b9e2e5c4" providerId="ADAL" clId="{993922E1-1E46-401F-8E85-CFCB6FAFCB0C}" dt="2024-04-25T05:01:40.416" v="110" actId="478"/>
          <ac:spMkLst>
            <pc:docMk/>
            <pc:sldMk cId="323023767" sldId="297"/>
            <ac:spMk id="21" creationId="{01C68698-7BFB-5913-1ACC-6A8051504B5A}"/>
          </ac:spMkLst>
        </pc:spChg>
        <pc:spChg chg="mod">
          <ac:chgData name="Fernando Oviedo Matamoros" userId="1463fb27-0d73-437d-9334-ba68b9e2e5c4" providerId="ADAL" clId="{993922E1-1E46-401F-8E85-CFCB6FAFCB0C}" dt="2024-04-25T05:43:10.117" v="1143" actId="20577"/>
          <ac:spMkLst>
            <pc:docMk/>
            <pc:sldMk cId="323023767" sldId="297"/>
            <ac:spMk id="23" creationId="{ABA577AF-2E8E-98B4-44C0-7900C2FB9BF6}"/>
          </ac:spMkLst>
        </pc:spChg>
        <pc:spChg chg="del">
          <ac:chgData name="Fernando Oviedo Matamoros" userId="1463fb27-0d73-437d-9334-ba68b9e2e5c4" providerId="ADAL" clId="{993922E1-1E46-401F-8E85-CFCB6FAFCB0C}" dt="2024-04-25T05:02:39.664" v="124" actId="478"/>
          <ac:spMkLst>
            <pc:docMk/>
            <pc:sldMk cId="323023767" sldId="297"/>
            <ac:spMk id="24" creationId="{46397D7E-C4EC-2F24-7A00-B8E0F8D479FD}"/>
          </ac:spMkLst>
        </pc:spChg>
        <pc:spChg chg="del">
          <ac:chgData name="Fernando Oviedo Matamoros" userId="1463fb27-0d73-437d-9334-ba68b9e2e5c4" providerId="ADAL" clId="{993922E1-1E46-401F-8E85-CFCB6FAFCB0C}" dt="2024-04-25T05:01:39.353" v="109" actId="478"/>
          <ac:spMkLst>
            <pc:docMk/>
            <pc:sldMk cId="323023767" sldId="297"/>
            <ac:spMk id="25" creationId="{4089BDA2-B3AA-A327-BD53-9472941343D0}"/>
          </ac:spMkLst>
        </pc:spChg>
        <pc:graphicFrameChg chg="add del mod">
          <ac:chgData name="Fernando Oviedo Matamoros" userId="1463fb27-0d73-437d-9334-ba68b9e2e5c4" providerId="ADAL" clId="{993922E1-1E46-401F-8E85-CFCB6FAFCB0C}" dt="2024-04-25T04:57:19.271" v="53"/>
          <ac:graphicFrameMkLst>
            <pc:docMk/>
            <pc:sldMk cId="323023767" sldId="297"/>
            <ac:graphicFrameMk id="2" creationId="{D03CB648-3E93-1A4B-2A59-FAED16EDBA25}"/>
          </ac:graphicFrameMkLst>
        </pc:graphicFrameChg>
        <pc:picChg chg="add del mod">
          <ac:chgData name="Fernando Oviedo Matamoros" userId="1463fb27-0d73-437d-9334-ba68b9e2e5c4" providerId="ADAL" clId="{993922E1-1E46-401F-8E85-CFCB6FAFCB0C}" dt="2024-04-25T05:05:52.705" v="175" actId="478"/>
          <ac:picMkLst>
            <pc:docMk/>
            <pc:sldMk cId="323023767" sldId="297"/>
            <ac:picMk id="3" creationId="{5CD67D6D-0957-1983-5A66-FFB5022EBD77}"/>
          </ac:picMkLst>
        </pc:picChg>
        <pc:picChg chg="mod">
          <ac:chgData name="Fernando Oviedo Matamoros" userId="1463fb27-0d73-437d-9334-ba68b9e2e5c4" providerId="ADAL" clId="{993922E1-1E46-401F-8E85-CFCB6FAFCB0C}" dt="2024-04-25T05:05:34.240" v="167" actId="1076"/>
          <ac:picMkLst>
            <pc:docMk/>
            <pc:sldMk cId="323023767" sldId="297"/>
            <ac:picMk id="7" creationId="{F27A9E36-38F2-F66C-F782-ABE5E42766A5}"/>
          </ac:picMkLst>
        </pc:picChg>
        <pc:picChg chg="add mod">
          <ac:chgData name="Fernando Oviedo Matamoros" userId="1463fb27-0d73-437d-9334-ba68b9e2e5c4" providerId="ADAL" clId="{993922E1-1E46-401F-8E85-CFCB6FAFCB0C}" dt="2024-04-25T05:06:03.137" v="176" actId="1076"/>
          <ac:picMkLst>
            <pc:docMk/>
            <pc:sldMk cId="323023767" sldId="297"/>
            <ac:picMk id="8" creationId="{B3516FB1-F702-0FA1-69E0-8931B2708B36}"/>
          </ac:picMkLst>
        </pc:picChg>
        <pc:picChg chg="add mod">
          <ac:chgData name="Fernando Oviedo Matamoros" userId="1463fb27-0d73-437d-9334-ba68b9e2e5c4" providerId="ADAL" clId="{993922E1-1E46-401F-8E85-CFCB6FAFCB0C}" dt="2024-04-25T05:05:45.780" v="172" actId="571"/>
          <ac:picMkLst>
            <pc:docMk/>
            <pc:sldMk cId="323023767" sldId="297"/>
            <ac:picMk id="13" creationId="{F870C08F-8B89-13FB-89CE-F6556FA94732}"/>
          </ac:picMkLst>
        </pc:picChg>
      </pc:sldChg>
      <pc:sldChg chg="addSp delSp modSp add del mod ord">
        <pc:chgData name="Fernando Oviedo Matamoros" userId="1463fb27-0d73-437d-9334-ba68b9e2e5c4" providerId="ADAL" clId="{993922E1-1E46-401F-8E85-CFCB6FAFCB0C}" dt="2024-04-25T05:00:09.910" v="82" actId="47"/>
        <pc:sldMkLst>
          <pc:docMk/>
          <pc:sldMk cId="46403602" sldId="298"/>
        </pc:sldMkLst>
        <pc:spChg chg="mod">
          <ac:chgData name="Fernando Oviedo Matamoros" userId="1463fb27-0d73-437d-9334-ba68b9e2e5c4" providerId="ADAL" clId="{993922E1-1E46-401F-8E85-CFCB6FAFCB0C}" dt="2024-04-25T04:58:34.490" v="73" actId="20577"/>
          <ac:spMkLst>
            <pc:docMk/>
            <pc:sldMk cId="46403602" sldId="298"/>
            <ac:spMk id="6" creationId="{CE09A200-4838-4284-BD1E-19701CABB5FE}"/>
          </ac:spMkLst>
        </pc:spChg>
        <pc:graphicFrameChg chg="add del mod">
          <ac:chgData name="Fernando Oviedo Matamoros" userId="1463fb27-0d73-437d-9334-ba68b9e2e5c4" providerId="ADAL" clId="{993922E1-1E46-401F-8E85-CFCB6FAFCB0C}" dt="2024-04-25T04:58:39.713" v="75"/>
          <ac:graphicFrameMkLst>
            <pc:docMk/>
            <pc:sldMk cId="46403602" sldId="298"/>
            <ac:graphicFrameMk id="2" creationId="{0507D963-4D09-AF02-EFD0-659B6A124502}"/>
          </ac:graphicFrameMkLst>
        </pc:graphicFrameChg>
        <pc:graphicFrameChg chg="add mod">
          <ac:chgData name="Fernando Oviedo Matamoros" userId="1463fb27-0d73-437d-9334-ba68b9e2e5c4" providerId="ADAL" clId="{993922E1-1E46-401F-8E85-CFCB6FAFCB0C}" dt="2024-04-25T04:58:58.689" v="79" actId="1076"/>
          <ac:graphicFrameMkLst>
            <pc:docMk/>
            <pc:sldMk cId="46403602" sldId="298"/>
            <ac:graphicFrameMk id="3" creationId="{750DA891-C246-AD91-AC7E-4F4CE1F101E5}"/>
          </ac:graphicFrameMkLst>
        </pc:graphicFrameChg>
        <pc:picChg chg="del">
          <ac:chgData name="Fernando Oviedo Matamoros" userId="1463fb27-0d73-437d-9334-ba68b9e2e5c4" providerId="ADAL" clId="{993922E1-1E46-401F-8E85-CFCB6FAFCB0C}" dt="2024-04-25T04:58:04.123" v="65" actId="478"/>
          <ac:picMkLst>
            <pc:docMk/>
            <pc:sldMk cId="46403602" sldId="298"/>
            <ac:picMk id="5" creationId="{790608EB-66EC-D458-E527-17D6FDAB3BA7}"/>
          </ac:picMkLst>
        </pc:picChg>
        <pc:picChg chg="del">
          <ac:chgData name="Fernando Oviedo Matamoros" userId="1463fb27-0d73-437d-9334-ba68b9e2e5c4" providerId="ADAL" clId="{993922E1-1E46-401F-8E85-CFCB6FAFCB0C}" dt="2024-04-25T04:58:04.529" v="66" actId="478"/>
          <ac:picMkLst>
            <pc:docMk/>
            <pc:sldMk cId="46403602" sldId="298"/>
            <ac:picMk id="9" creationId="{699D1444-4D0B-0DF0-ACD1-B6CABBFB1CF8}"/>
          </ac:picMkLst>
        </pc:picChg>
        <pc:picChg chg="del">
          <ac:chgData name="Fernando Oviedo Matamoros" userId="1463fb27-0d73-437d-9334-ba68b9e2e5c4" providerId="ADAL" clId="{993922E1-1E46-401F-8E85-CFCB6FAFCB0C}" dt="2024-04-25T04:58:05.264" v="68" actId="478"/>
          <ac:picMkLst>
            <pc:docMk/>
            <pc:sldMk cId="46403602" sldId="298"/>
            <ac:picMk id="13" creationId="{7A4C5FF9-44DF-F3C8-B806-E4B8F565AC34}"/>
          </ac:picMkLst>
        </pc:picChg>
        <pc:picChg chg="del">
          <ac:chgData name="Fernando Oviedo Matamoros" userId="1463fb27-0d73-437d-9334-ba68b9e2e5c4" providerId="ADAL" clId="{993922E1-1E46-401F-8E85-CFCB6FAFCB0C}" dt="2024-04-25T04:58:04.864" v="67" actId="478"/>
          <ac:picMkLst>
            <pc:docMk/>
            <pc:sldMk cId="46403602" sldId="298"/>
            <ac:picMk id="15" creationId="{3E68CE00-3CBF-5B16-9B47-A9DBC296601E}"/>
          </ac:picMkLst>
        </pc:picChg>
        <pc:picChg chg="del">
          <ac:chgData name="Fernando Oviedo Matamoros" userId="1463fb27-0d73-437d-9334-ba68b9e2e5c4" providerId="ADAL" clId="{993922E1-1E46-401F-8E85-CFCB6FAFCB0C}" dt="2024-04-25T04:57:59.239" v="64" actId="478"/>
          <ac:picMkLst>
            <pc:docMk/>
            <pc:sldMk cId="46403602" sldId="298"/>
            <ac:picMk id="4098" creationId="{D8E93E1A-B302-930D-8090-D13A8A16F27D}"/>
          </ac:picMkLst>
        </pc:picChg>
        <pc:picChg chg="del">
          <ac:chgData name="Fernando Oviedo Matamoros" userId="1463fb27-0d73-437d-9334-ba68b9e2e5c4" providerId="ADAL" clId="{993922E1-1E46-401F-8E85-CFCB6FAFCB0C}" dt="2024-04-25T04:57:58.713" v="63" actId="478"/>
          <ac:picMkLst>
            <pc:docMk/>
            <pc:sldMk cId="46403602" sldId="298"/>
            <ac:picMk id="4099" creationId="{F2E2E731-2EFD-0CC9-3D55-B12C37B07032}"/>
          </ac:picMkLst>
        </pc:picChg>
        <pc:picChg chg="del">
          <ac:chgData name="Fernando Oviedo Matamoros" userId="1463fb27-0d73-437d-9334-ba68b9e2e5c4" providerId="ADAL" clId="{993922E1-1E46-401F-8E85-CFCB6FAFCB0C}" dt="2024-04-25T04:57:58.129" v="62" actId="478"/>
          <ac:picMkLst>
            <pc:docMk/>
            <pc:sldMk cId="46403602" sldId="298"/>
            <ac:picMk id="4100" creationId="{9A456858-A118-17A6-BB6B-669E050279B5}"/>
          </ac:picMkLst>
        </pc:picChg>
        <pc:picChg chg="del">
          <ac:chgData name="Fernando Oviedo Matamoros" userId="1463fb27-0d73-437d-9334-ba68b9e2e5c4" providerId="ADAL" clId="{993922E1-1E46-401F-8E85-CFCB6FAFCB0C}" dt="2024-04-25T04:57:56.384" v="61" actId="478"/>
          <ac:picMkLst>
            <pc:docMk/>
            <pc:sldMk cId="46403602" sldId="298"/>
            <ac:picMk id="4101" creationId="{D1D5F96F-91B8-B7C2-2519-5128A974F8BA}"/>
          </ac:picMkLst>
        </pc:picChg>
      </pc:sldChg>
      <pc:sldChg chg="addSp delSp modSp add del mod ord">
        <pc:chgData name="Fernando Oviedo Matamoros" userId="1463fb27-0d73-437d-9334-ba68b9e2e5c4" providerId="ADAL" clId="{993922E1-1E46-401F-8E85-CFCB6FAFCB0C}" dt="2024-04-25T05:09:25.832" v="242" actId="47"/>
        <pc:sldMkLst>
          <pc:docMk/>
          <pc:sldMk cId="1880839643" sldId="298"/>
        </pc:sldMkLst>
        <pc:spChg chg="add mod">
          <ac:chgData name="Fernando Oviedo Matamoros" userId="1463fb27-0d73-437d-9334-ba68b9e2e5c4" providerId="ADAL" clId="{993922E1-1E46-401F-8E85-CFCB6FAFCB0C}" dt="2024-04-25T05:08:57.757" v="240" actId="1076"/>
          <ac:spMkLst>
            <pc:docMk/>
            <pc:sldMk cId="1880839643" sldId="298"/>
            <ac:spMk id="4" creationId="{6DCC4264-2F00-7D9C-1A39-192126E08BA0}"/>
          </ac:spMkLst>
        </pc:spChg>
        <pc:spChg chg="mod">
          <ac:chgData name="Fernando Oviedo Matamoros" userId="1463fb27-0d73-437d-9334-ba68b9e2e5c4" providerId="ADAL" clId="{993922E1-1E46-401F-8E85-CFCB6FAFCB0C}" dt="2024-04-25T05:08:46.408" v="236" actId="14100"/>
          <ac:spMkLst>
            <pc:docMk/>
            <pc:sldMk cId="1880839643" sldId="298"/>
            <ac:spMk id="11" creationId="{303963F1-CA3C-D715-9A0E-3E8E26A9F368}"/>
          </ac:spMkLst>
        </pc:spChg>
        <pc:spChg chg="del mod">
          <ac:chgData name="Fernando Oviedo Matamoros" userId="1463fb27-0d73-437d-9334-ba68b9e2e5c4" providerId="ADAL" clId="{993922E1-1E46-401F-8E85-CFCB6FAFCB0C}" dt="2024-04-25T05:09:22.160" v="241" actId="478"/>
          <ac:spMkLst>
            <pc:docMk/>
            <pc:sldMk cId="1880839643" sldId="298"/>
            <ac:spMk id="21" creationId="{01C68698-7BFB-5913-1ACC-6A8051504B5A}"/>
          </ac:spMkLst>
        </pc:spChg>
        <pc:spChg chg="del">
          <ac:chgData name="Fernando Oviedo Matamoros" userId="1463fb27-0d73-437d-9334-ba68b9e2e5c4" providerId="ADAL" clId="{993922E1-1E46-401F-8E85-CFCB6FAFCB0C}" dt="2024-04-25T05:08:14.288" v="227" actId="478"/>
          <ac:spMkLst>
            <pc:docMk/>
            <pc:sldMk cId="1880839643" sldId="298"/>
            <ac:spMk id="23" creationId="{ABA577AF-2E8E-98B4-44C0-7900C2FB9BF6}"/>
          </ac:spMkLst>
        </pc:spChg>
        <pc:spChg chg="del">
          <ac:chgData name="Fernando Oviedo Matamoros" userId="1463fb27-0d73-437d-9334-ba68b9e2e5c4" providerId="ADAL" clId="{993922E1-1E46-401F-8E85-CFCB6FAFCB0C}" dt="2024-04-25T05:08:54.008" v="239" actId="478"/>
          <ac:spMkLst>
            <pc:docMk/>
            <pc:sldMk cId="1880839643" sldId="298"/>
            <ac:spMk id="24" creationId="{46397D7E-C4EC-2F24-7A00-B8E0F8D479FD}"/>
          </ac:spMkLst>
        </pc:spChg>
        <pc:spChg chg="del">
          <ac:chgData name="Fernando Oviedo Matamoros" userId="1463fb27-0d73-437d-9334-ba68b9e2e5c4" providerId="ADAL" clId="{993922E1-1E46-401F-8E85-CFCB6FAFCB0C}" dt="2024-04-25T05:08:13.120" v="226" actId="478"/>
          <ac:spMkLst>
            <pc:docMk/>
            <pc:sldMk cId="1880839643" sldId="298"/>
            <ac:spMk id="25" creationId="{4089BDA2-B3AA-A327-BD53-9472941343D0}"/>
          </ac:spMkLst>
        </pc:spChg>
        <pc:picChg chg="add mod">
          <ac:chgData name="Fernando Oviedo Matamoros" userId="1463fb27-0d73-437d-9334-ba68b9e2e5c4" providerId="ADAL" clId="{993922E1-1E46-401F-8E85-CFCB6FAFCB0C}" dt="2024-04-25T05:08:32.219" v="232" actId="14100"/>
          <ac:picMkLst>
            <pc:docMk/>
            <pc:sldMk cId="1880839643" sldId="298"/>
            <ac:picMk id="3" creationId="{9A1664E7-0D3F-5171-88C2-94D81FD7D883}"/>
          </ac:picMkLst>
        </pc:picChg>
        <pc:picChg chg="del mod">
          <ac:chgData name="Fernando Oviedo Matamoros" userId="1463fb27-0d73-437d-9334-ba68b9e2e5c4" providerId="ADAL" clId="{993922E1-1E46-401F-8E85-CFCB6FAFCB0C}" dt="2024-04-25T05:08:16.137" v="228" actId="478"/>
          <ac:picMkLst>
            <pc:docMk/>
            <pc:sldMk cId="1880839643" sldId="298"/>
            <ac:picMk id="7" creationId="{F27A9E36-38F2-F66C-F782-ABE5E42766A5}"/>
          </ac:picMkLst>
        </pc:picChg>
      </pc:sldChg>
      <pc:sldChg chg="addSp delSp modSp add mod">
        <pc:chgData name="Fernando Oviedo Matamoros" userId="1463fb27-0d73-437d-9334-ba68b9e2e5c4" providerId="ADAL" clId="{993922E1-1E46-401F-8E85-CFCB6FAFCB0C}" dt="2024-04-25T05:12:17.528" v="285" actId="207"/>
        <pc:sldMkLst>
          <pc:docMk/>
          <pc:sldMk cId="1891926218" sldId="298"/>
        </pc:sldMkLst>
        <pc:spChg chg="mod">
          <ac:chgData name="Fernando Oviedo Matamoros" userId="1463fb27-0d73-437d-9334-ba68b9e2e5c4" providerId="ADAL" clId="{993922E1-1E46-401F-8E85-CFCB6FAFCB0C}" dt="2024-04-25T05:12:17.528" v="285" actId="207"/>
          <ac:spMkLst>
            <pc:docMk/>
            <pc:sldMk cId="1891926218" sldId="298"/>
            <ac:spMk id="5" creationId="{98F60415-CA48-DA3F-F20A-168B7585A95C}"/>
          </ac:spMkLst>
        </pc:spChg>
        <pc:spChg chg="add del mod">
          <ac:chgData name="Fernando Oviedo Matamoros" userId="1463fb27-0d73-437d-9334-ba68b9e2e5c4" providerId="ADAL" clId="{993922E1-1E46-401F-8E85-CFCB6FAFCB0C}" dt="2024-04-25T05:11:11.027" v="269" actId="207"/>
          <ac:spMkLst>
            <pc:docMk/>
            <pc:sldMk cId="1891926218" sldId="298"/>
            <ac:spMk id="23" creationId="{ABA577AF-2E8E-98B4-44C0-7900C2FB9BF6}"/>
          </ac:spMkLst>
        </pc:spChg>
        <pc:picChg chg="add mod">
          <ac:chgData name="Fernando Oviedo Matamoros" userId="1463fb27-0d73-437d-9334-ba68b9e2e5c4" providerId="ADAL" clId="{993922E1-1E46-401F-8E85-CFCB6FAFCB0C}" dt="2024-04-25T05:10:12.789" v="254" actId="14100"/>
          <ac:picMkLst>
            <pc:docMk/>
            <pc:sldMk cId="1891926218" sldId="298"/>
            <ac:picMk id="2" creationId="{09D7944C-EB15-9F16-93A8-CFE295929D1A}"/>
          </ac:picMkLst>
        </pc:picChg>
        <pc:picChg chg="mod">
          <ac:chgData name="Fernando Oviedo Matamoros" userId="1463fb27-0d73-437d-9334-ba68b9e2e5c4" providerId="ADAL" clId="{993922E1-1E46-401F-8E85-CFCB6FAFCB0C}" dt="2024-04-25T05:09:47.686" v="248" actId="14100"/>
          <ac:picMkLst>
            <pc:docMk/>
            <pc:sldMk cId="1891926218" sldId="298"/>
            <ac:picMk id="7" creationId="{F27A9E36-38F2-F66C-F782-ABE5E42766A5}"/>
          </ac:picMkLst>
        </pc:picChg>
        <pc:picChg chg="del">
          <ac:chgData name="Fernando Oviedo Matamoros" userId="1463fb27-0d73-437d-9334-ba68b9e2e5c4" providerId="ADAL" clId="{993922E1-1E46-401F-8E85-CFCB6FAFCB0C}" dt="2024-04-25T05:09:52.863" v="249" actId="478"/>
          <ac:picMkLst>
            <pc:docMk/>
            <pc:sldMk cId="1891926218" sldId="298"/>
            <ac:picMk id="8" creationId="{B3516FB1-F702-0FA1-69E0-8931B2708B36}"/>
          </ac:picMkLst>
        </pc:picChg>
      </pc:sldChg>
      <pc:sldChg chg="add del ord">
        <pc:chgData name="Fernando Oviedo Matamoros" userId="1463fb27-0d73-437d-9334-ba68b9e2e5c4" providerId="ADAL" clId="{993922E1-1E46-401F-8E85-CFCB6FAFCB0C}" dt="2024-04-25T04:57:27.930" v="57" actId="47"/>
        <pc:sldMkLst>
          <pc:docMk/>
          <pc:sldMk cId="3207061364" sldId="298"/>
        </pc:sldMkLst>
      </pc:sldChg>
      <pc:sldChg chg="modSp add mod setBg">
        <pc:chgData name="Fernando Oviedo Matamoros" userId="1463fb27-0d73-437d-9334-ba68b9e2e5c4" providerId="ADAL" clId="{993922E1-1E46-401F-8E85-CFCB6FAFCB0C}" dt="2024-04-25T05:39:51.558" v="1139"/>
        <pc:sldMkLst>
          <pc:docMk/>
          <pc:sldMk cId="3433668586" sldId="299"/>
        </pc:sldMkLst>
        <pc:spChg chg="mod">
          <ac:chgData name="Fernando Oviedo Matamoros" userId="1463fb27-0d73-437d-9334-ba68b9e2e5c4" providerId="ADAL" clId="{993922E1-1E46-401F-8E85-CFCB6FAFCB0C}" dt="2024-04-25T05:33:09.630" v="703" actId="20577"/>
          <ac:spMkLst>
            <pc:docMk/>
            <pc:sldMk cId="3433668586" sldId="299"/>
            <ac:spMk id="6" creationId="{CE09A200-4838-4284-BD1E-19701CABB5FE}"/>
          </ac:spMkLst>
        </pc:spChg>
        <pc:graphicFrameChg chg="mod">
          <ac:chgData name="Fernando Oviedo Matamoros" userId="1463fb27-0d73-437d-9334-ba68b9e2e5c4" providerId="ADAL" clId="{993922E1-1E46-401F-8E85-CFCB6FAFCB0C}" dt="2024-04-25T05:39:51.558" v="1139"/>
          <ac:graphicFrameMkLst>
            <pc:docMk/>
            <pc:sldMk cId="3433668586" sldId="299"/>
            <ac:graphicFrameMk id="9" creationId="{08D3DC19-5976-4026-819D-310A94626986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87127D-E7A7-455E-93D3-1EAC1DAB5C8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B54B875-7D75-439A-96AC-0B6B0E0F902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Missing data and inconsistencies: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5% of data inconsistences marked for revision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12.5% of opt-in sources marked as unknown</a:t>
          </a:r>
        </a:p>
      </dgm:t>
    </dgm:pt>
    <dgm:pt modelId="{E10A52C8-AA57-46D3-B7CE-50C51AD1F38B}" type="parTrans" cxnId="{2D027D54-0797-4CE1-8646-E3A6F4D7AE6C}">
      <dgm:prSet/>
      <dgm:spPr/>
      <dgm:t>
        <a:bodyPr/>
        <a:lstStyle/>
        <a:p>
          <a:endParaRPr lang="en-US"/>
        </a:p>
      </dgm:t>
    </dgm:pt>
    <dgm:pt modelId="{6BB7D5D8-B58C-4639-AB04-F3323C9E3D5A}" type="sibTrans" cxnId="{2D027D54-0797-4CE1-8646-E3A6F4D7AE6C}">
      <dgm:prSet/>
      <dgm:spPr/>
      <dgm:t>
        <a:bodyPr/>
        <a:lstStyle/>
        <a:p>
          <a:endParaRPr lang="en-US"/>
        </a:p>
      </dgm:t>
    </dgm:pt>
    <dgm:pt modelId="{F342216F-FBF1-41D7-919C-7049CA20572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Derived variables:</a:t>
          </a:r>
        </a:p>
        <a:p>
          <a:pPr>
            <a:lnSpc>
              <a:spcPct val="100000"/>
            </a:lnSpc>
            <a:defRPr cap="all"/>
          </a:pPr>
          <a:endParaRPr lang="en-US" dirty="0"/>
        </a:p>
        <a:p>
          <a:pPr>
            <a:lnSpc>
              <a:spcPct val="100000"/>
            </a:lnSpc>
            <a:defRPr cap="all"/>
          </a:pPr>
          <a:r>
            <a:rPr lang="en-US" dirty="0"/>
            <a:t>Region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Role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Standard Job title</a:t>
          </a:r>
        </a:p>
      </dgm:t>
    </dgm:pt>
    <dgm:pt modelId="{458C9A33-97A5-4CBB-B140-5648BC39D963}" type="parTrans" cxnId="{3D238423-40A9-4D99-B54D-A2855A3DA7BF}">
      <dgm:prSet/>
      <dgm:spPr/>
      <dgm:t>
        <a:bodyPr/>
        <a:lstStyle/>
        <a:p>
          <a:endParaRPr lang="en-US"/>
        </a:p>
      </dgm:t>
    </dgm:pt>
    <dgm:pt modelId="{4264E9A9-DAC3-427B-8E9E-0073816BE51F}" type="sibTrans" cxnId="{3D238423-40A9-4D99-B54D-A2855A3DA7BF}">
      <dgm:prSet/>
      <dgm:spPr/>
      <dgm:t>
        <a:bodyPr/>
        <a:lstStyle/>
        <a:p>
          <a:endParaRPr lang="en-US"/>
        </a:p>
      </dgm:t>
    </dgm:pt>
    <dgm:pt modelId="{89123716-B84D-436A-B032-220B2B9CADD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KPI &amp; scores:</a:t>
          </a:r>
        </a:p>
        <a:p>
          <a:pPr>
            <a:lnSpc>
              <a:spcPct val="100000"/>
            </a:lnSpc>
            <a:defRPr cap="all"/>
          </a:pPr>
          <a:endParaRPr lang="en-US" b="0" dirty="0"/>
        </a:p>
        <a:p>
          <a:pPr>
            <a:lnSpc>
              <a:spcPct val="100000"/>
            </a:lnSpc>
            <a:defRPr cap="all"/>
          </a:pPr>
          <a:r>
            <a:rPr lang="en-US" b="0" dirty="0"/>
            <a:t>Conversion rate</a:t>
          </a:r>
        </a:p>
        <a:p>
          <a:pPr>
            <a:lnSpc>
              <a:spcPct val="100000"/>
            </a:lnSpc>
            <a:defRPr cap="all"/>
          </a:pPr>
          <a:r>
            <a:rPr lang="en-US" b="0" dirty="0"/>
            <a:t>Engagement score</a:t>
          </a:r>
        </a:p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A99727AF-82D3-4448-923F-255E12D7C9BC}" type="parTrans" cxnId="{4160E90A-0E10-4739-BB63-163659A712F0}">
      <dgm:prSet/>
      <dgm:spPr/>
      <dgm:t>
        <a:bodyPr/>
        <a:lstStyle/>
        <a:p>
          <a:endParaRPr lang="en-US"/>
        </a:p>
      </dgm:t>
    </dgm:pt>
    <dgm:pt modelId="{79535D29-4C9A-449D-A727-B90BC51637B7}" type="sibTrans" cxnId="{4160E90A-0E10-4739-BB63-163659A712F0}">
      <dgm:prSet/>
      <dgm:spPr/>
      <dgm:t>
        <a:bodyPr/>
        <a:lstStyle/>
        <a:p>
          <a:endParaRPr lang="en-US"/>
        </a:p>
      </dgm:t>
    </dgm:pt>
    <dgm:pt modelId="{BD4CDB43-353E-4B02-B096-C95F07496D3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Funnell stage progress:</a:t>
          </a:r>
        </a:p>
        <a:p>
          <a:pPr>
            <a:lnSpc>
              <a:spcPct val="100000"/>
            </a:lnSpc>
            <a:defRPr cap="all"/>
          </a:pPr>
          <a:endParaRPr lang="en-US" dirty="0"/>
        </a:p>
        <a:p>
          <a:pPr>
            <a:lnSpc>
              <a:spcPct val="100000"/>
            </a:lnSpc>
            <a:defRPr cap="all"/>
          </a:pPr>
          <a:r>
            <a:rPr lang="en-US" dirty="0"/>
            <a:t>Awareness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interest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Consideration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intent</a:t>
          </a:r>
        </a:p>
      </dgm:t>
    </dgm:pt>
    <dgm:pt modelId="{50B9826E-03A9-4BEC-83AF-4FE3EC5546B9}" type="parTrans" cxnId="{0560C2CF-2867-4C41-9B84-C43B49A1EFCF}">
      <dgm:prSet/>
      <dgm:spPr/>
      <dgm:t>
        <a:bodyPr/>
        <a:lstStyle/>
        <a:p>
          <a:endParaRPr lang="en-US"/>
        </a:p>
      </dgm:t>
    </dgm:pt>
    <dgm:pt modelId="{F766CB66-C9FA-4DBA-A25A-4A827F70313C}" type="sibTrans" cxnId="{0560C2CF-2867-4C41-9B84-C43B49A1EFCF}">
      <dgm:prSet/>
      <dgm:spPr/>
      <dgm:t>
        <a:bodyPr/>
        <a:lstStyle/>
        <a:p>
          <a:endParaRPr lang="en-US"/>
        </a:p>
      </dgm:t>
    </dgm:pt>
    <dgm:pt modelId="{D8316F63-CE47-407B-9DCB-E8FEC91F0742}" type="pres">
      <dgm:prSet presAssocID="{1187127D-E7A7-455E-93D3-1EAC1DAB5C83}" presName="root" presStyleCnt="0">
        <dgm:presLayoutVars>
          <dgm:dir/>
          <dgm:resizeHandles val="exact"/>
        </dgm:presLayoutVars>
      </dgm:prSet>
      <dgm:spPr/>
    </dgm:pt>
    <dgm:pt modelId="{AE2471DD-AEF0-46AC-AE4E-4047B474E634}" type="pres">
      <dgm:prSet presAssocID="{0B54B875-7D75-439A-96AC-0B6B0E0F9027}" presName="compNode" presStyleCnt="0"/>
      <dgm:spPr/>
    </dgm:pt>
    <dgm:pt modelId="{6A28B40A-85CB-44CF-9E81-3063936285E3}" type="pres">
      <dgm:prSet presAssocID="{0B54B875-7D75-439A-96AC-0B6B0E0F9027}" presName="iconBgRect" presStyleLbl="bgShp" presStyleIdx="0" presStyleCnt="4"/>
      <dgm:spPr/>
    </dgm:pt>
    <dgm:pt modelId="{005524FB-3A0E-4BA5-B04E-59FC2E252AEB}" type="pres">
      <dgm:prSet presAssocID="{0B54B875-7D75-439A-96AC-0B6B0E0F902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st outline"/>
        </a:ext>
      </dgm:extLst>
    </dgm:pt>
    <dgm:pt modelId="{10E3AB85-F629-46B7-9081-FC073256C023}" type="pres">
      <dgm:prSet presAssocID="{0B54B875-7D75-439A-96AC-0B6B0E0F9027}" presName="spaceRect" presStyleCnt="0"/>
      <dgm:spPr/>
    </dgm:pt>
    <dgm:pt modelId="{1A451185-6747-4E77-A3B3-9CCD7AC625EB}" type="pres">
      <dgm:prSet presAssocID="{0B54B875-7D75-439A-96AC-0B6B0E0F9027}" presName="textRect" presStyleLbl="revTx" presStyleIdx="0" presStyleCnt="4">
        <dgm:presLayoutVars>
          <dgm:chMax val="1"/>
          <dgm:chPref val="1"/>
        </dgm:presLayoutVars>
      </dgm:prSet>
      <dgm:spPr/>
    </dgm:pt>
    <dgm:pt modelId="{BD8992B9-B7CC-44F7-8E17-FEAD75D73260}" type="pres">
      <dgm:prSet presAssocID="{6BB7D5D8-B58C-4639-AB04-F3323C9E3D5A}" presName="sibTrans" presStyleCnt="0"/>
      <dgm:spPr/>
    </dgm:pt>
    <dgm:pt modelId="{4A705C56-DCC9-4BDC-963E-E3C1A32B8124}" type="pres">
      <dgm:prSet presAssocID="{F342216F-FBF1-41D7-919C-7049CA20572C}" presName="compNode" presStyleCnt="0"/>
      <dgm:spPr/>
    </dgm:pt>
    <dgm:pt modelId="{C4618682-3912-4E72-999D-4BF5CD06322D}" type="pres">
      <dgm:prSet presAssocID="{F342216F-FBF1-41D7-919C-7049CA20572C}" presName="iconBgRect" presStyleLbl="bgShp" presStyleIdx="1" presStyleCnt="4"/>
      <dgm:spPr/>
    </dgm:pt>
    <dgm:pt modelId="{172F9AEA-3377-4AFB-BDDB-45672D648ACC}" type="pres">
      <dgm:prSet presAssocID="{F342216F-FBF1-41D7-919C-7049CA20572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: Americas with solid fill"/>
        </a:ext>
      </dgm:extLst>
    </dgm:pt>
    <dgm:pt modelId="{7C97D28A-6337-4BD4-88DA-E386C94E58EA}" type="pres">
      <dgm:prSet presAssocID="{F342216F-FBF1-41D7-919C-7049CA20572C}" presName="spaceRect" presStyleCnt="0"/>
      <dgm:spPr/>
    </dgm:pt>
    <dgm:pt modelId="{7CEA8AF0-CDCB-4FBD-8FCB-A8EECB922CE0}" type="pres">
      <dgm:prSet presAssocID="{F342216F-FBF1-41D7-919C-7049CA20572C}" presName="textRect" presStyleLbl="revTx" presStyleIdx="1" presStyleCnt="4">
        <dgm:presLayoutVars>
          <dgm:chMax val="1"/>
          <dgm:chPref val="1"/>
        </dgm:presLayoutVars>
      </dgm:prSet>
      <dgm:spPr/>
    </dgm:pt>
    <dgm:pt modelId="{92A8B23C-69B8-4E96-B33F-BB2C249D15FB}" type="pres">
      <dgm:prSet presAssocID="{4264E9A9-DAC3-427B-8E9E-0073816BE51F}" presName="sibTrans" presStyleCnt="0"/>
      <dgm:spPr/>
    </dgm:pt>
    <dgm:pt modelId="{D938C496-9BEF-45FE-B395-F2557FB65E88}" type="pres">
      <dgm:prSet presAssocID="{89123716-B84D-436A-B032-220B2B9CADDC}" presName="compNode" presStyleCnt="0"/>
      <dgm:spPr/>
    </dgm:pt>
    <dgm:pt modelId="{1F290E81-B7E4-40F0-A220-DB97594D9AE3}" type="pres">
      <dgm:prSet presAssocID="{89123716-B84D-436A-B032-220B2B9CADDC}" presName="iconBgRect" presStyleLbl="bgShp" presStyleIdx="2" presStyleCnt="4"/>
      <dgm:spPr/>
    </dgm:pt>
    <dgm:pt modelId="{9FDBD919-83B2-43D2-B22A-C1D340DD896A}" type="pres">
      <dgm:prSet presAssocID="{89123716-B84D-436A-B032-220B2B9CADD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 outline"/>
        </a:ext>
      </dgm:extLst>
    </dgm:pt>
    <dgm:pt modelId="{448386B8-992B-4E81-92FA-A2A8D3DE4E53}" type="pres">
      <dgm:prSet presAssocID="{89123716-B84D-436A-B032-220B2B9CADDC}" presName="spaceRect" presStyleCnt="0"/>
      <dgm:spPr/>
    </dgm:pt>
    <dgm:pt modelId="{3F410A1B-B3E5-49A9-AA89-AAA8A26BCB24}" type="pres">
      <dgm:prSet presAssocID="{89123716-B84D-436A-B032-220B2B9CADDC}" presName="textRect" presStyleLbl="revTx" presStyleIdx="2" presStyleCnt="4">
        <dgm:presLayoutVars>
          <dgm:chMax val="1"/>
          <dgm:chPref val="1"/>
        </dgm:presLayoutVars>
      </dgm:prSet>
      <dgm:spPr/>
    </dgm:pt>
    <dgm:pt modelId="{AD0B658B-B50A-40EF-B4FE-7234C25616F8}" type="pres">
      <dgm:prSet presAssocID="{79535D29-4C9A-449D-A727-B90BC51637B7}" presName="sibTrans" presStyleCnt="0"/>
      <dgm:spPr/>
    </dgm:pt>
    <dgm:pt modelId="{CAC241F1-438C-4156-AE32-1C9D5A4592D9}" type="pres">
      <dgm:prSet presAssocID="{BD4CDB43-353E-4B02-B096-C95F07496D3C}" presName="compNode" presStyleCnt="0"/>
      <dgm:spPr/>
    </dgm:pt>
    <dgm:pt modelId="{17388459-6EB8-4F5E-BF5C-9EB4EB9F5789}" type="pres">
      <dgm:prSet presAssocID="{BD4CDB43-353E-4B02-B096-C95F07496D3C}" presName="iconBgRect" presStyleLbl="bgShp" presStyleIdx="3" presStyleCnt="4"/>
      <dgm:spPr/>
    </dgm:pt>
    <dgm:pt modelId="{958D9CF1-097F-4361-ABD4-11EB84ECFAE9}" type="pres">
      <dgm:prSet presAssocID="{BD4CDB43-353E-4B02-B096-C95F07496D3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 with solid fill"/>
        </a:ext>
      </dgm:extLst>
    </dgm:pt>
    <dgm:pt modelId="{9B133744-2F9F-4D93-9D78-885476BC07F6}" type="pres">
      <dgm:prSet presAssocID="{BD4CDB43-353E-4B02-B096-C95F07496D3C}" presName="spaceRect" presStyleCnt="0"/>
      <dgm:spPr/>
    </dgm:pt>
    <dgm:pt modelId="{FE08D94C-0979-4A7E-9611-4E89C272E0B9}" type="pres">
      <dgm:prSet presAssocID="{BD4CDB43-353E-4B02-B096-C95F07496D3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160E90A-0E10-4739-BB63-163659A712F0}" srcId="{1187127D-E7A7-455E-93D3-1EAC1DAB5C83}" destId="{89123716-B84D-436A-B032-220B2B9CADDC}" srcOrd="2" destOrd="0" parTransId="{A99727AF-82D3-4448-923F-255E12D7C9BC}" sibTransId="{79535D29-4C9A-449D-A727-B90BC51637B7}"/>
    <dgm:cxn modelId="{284BEB15-5C71-4905-A027-57797D994D65}" type="presOf" srcId="{F342216F-FBF1-41D7-919C-7049CA20572C}" destId="{7CEA8AF0-CDCB-4FBD-8FCB-A8EECB922CE0}" srcOrd="0" destOrd="0" presId="urn:microsoft.com/office/officeart/2018/5/layout/IconCircleLabelList"/>
    <dgm:cxn modelId="{665AB720-9620-4AC6-8DF1-9FB6CD014567}" type="presOf" srcId="{BD4CDB43-353E-4B02-B096-C95F07496D3C}" destId="{FE08D94C-0979-4A7E-9611-4E89C272E0B9}" srcOrd="0" destOrd="0" presId="urn:microsoft.com/office/officeart/2018/5/layout/IconCircleLabelList"/>
    <dgm:cxn modelId="{3D238423-40A9-4D99-B54D-A2855A3DA7BF}" srcId="{1187127D-E7A7-455E-93D3-1EAC1DAB5C83}" destId="{F342216F-FBF1-41D7-919C-7049CA20572C}" srcOrd="1" destOrd="0" parTransId="{458C9A33-97A5-4CBB-B140-5648BC39D963}" sibTransId="{4264E9A9-DAC3-427B-8E9E-0073816BE51F}"/>
    <dgm:cxn modelId="{D1F63E5B-71C3-4407-B69C-53CC2F17F251}" type="presOf" srcId="{0B54B875-7D75-439A-96AC-0B6B0E0F9027}" destId="{1A451185-6747-4E77-A3B3-9CCD7AC625EB}" srcOrd="0" destOrd="0" presId="urn:microsoft.com/office/officeart/2018/5/layout/IconCircleLabelList"/>
    <dgm:cxn modelId="{2D027D54-0797-4CE1-8646-E3A6F4D7AE6C}" srcId="{1187127D-E7A7-455E-93D3-1EAC1DAB5C83}" destId="{0B54B875-7D75-439A-96AC-0B6B0E0F9027}" srcOrd="0" destOrd="0" parTransId="{E10A52C8-AA57-46D3-B7CE-50C51AD1F38B}" sibTransId="{6BB7D5D8-B58C-4639-AB04-F3323C9E3D5A}"/>
    <dgm:cxn modelId="{46799A86-856A-4949-AC18-96B169E2E058}" type="presOf" srcId="{1187127D-E7A7-455E-93D3-1EAC1DAB5C83}" destId="{D8316F63-CE47-407B-9DCB-E8FEC91F0742}" srcOrd="0" destOrd="0" presId="urn:microsoft.com/office/officeart/2018/5/layout/IconCircleLabelList"/>
    <dgm:cxn modelId="{0560C2CF-2867-4C41-9B84-C43B49A1EFCF}" srcId="{1187127D-E7A7-455E-93D3-1EAC1DAB5C83}" destId="{BD4CDB43-353E-4B02-B096-C95F07496D3C}" srcOrd="3" destOrd="0" parTransId="{50B9826E-03A9-4BEC-83AF-4FE3EC5546B9}" sibTransId="{F766CB66-C9FA-4DBA-A25A-4A827F70313C}"/>
    <dgm:cxn modelId="{3F295CDC-7471-482D-90A1-CAF76E95A10C}" type="presOf" srcId="{89123716-B84D-436A-B032-220B2B9CADDC}" destId="{3F410A1B-B3E5-49A9-AA89-AAA8A26BCB24}" srcOrd="0" destOrd="0" presId="urn:microsoft.com/office/officeart/2018/5/layout/IconCircleLabelList"/>
    <dgm:cxn modelId="{CC2717E0-B745-4FA0-BA9D-61935A040744}" type="presParOf" srcId="{D8316F63-CE47-407B-9DCB-E8FEC91F0742}" destId="{AE2471DD-AEF0-46AC-AE4E-4047B474E634}" srcOrd="0" destOrd="0" presId="urn:microsoft.com/office/officeart/2018/5/layout/IconCircleLabelList"/>
    <dgm:cxn modelId="{69E34C59-CEB5-4F65-8A99-276EFDDA7804}" type="presParOf" srcId="{AE2471DD-AEF0-46AC-AE4E-4047B474E634}" destId="{6A28B40A-85CB-44CF-9E81-3063936285E3}" srcOrd="0" destOrd="0" presId="urn:microsoft.com/office/officeart/2018/5/layout/IconCircleLabelList"/>
    <dgm:cxn modelId="{7FA62A85-3AE0-4230-8DEC-136FF67A2F75}" type="presParOf" srcId="{AE2471DD-AEF0-46AC-AE4E-4047B474E634}" destId="{005524FB-3A0E-4BA5-B04E-59FC2E252AEB}" srcOrd="1" destOrd="0" presId="urn:microsoft.com/office/officeart/2018/5/layout/IconCircleLabelList"/>
    <dgm:cxn modelId="{7CA4F707-4953-4BB7-8153-F387AA80FACC}" type="presParOf" srcId="{AE2471DD-AEF0-46AC-AE4E-4047B474E634}" destId="{10E3AB85-F629-46B7-9081-FC073256C023}" srcOrd="2" destOrd="0" presId="urn:microsoft.com/office/officeart/2018/5/layout/IconCircleLabelList"/>
    <dgm:cxn modelId="{2E91F802-C502-4DD3-B43A-1601D4FA9BC1}" type="presParOf" srcId="{AE2471DD-AEF0-46AC-AE4E-4047B474E634}" destId="{1A451185-6747-4E77-A3B3-9CCD7AC625EB}" srcOrd="3" destOrd="0" presId="urn:microsoft.com/office/officeart/2018/5/layout/IconCircleLabelList"/>
    <dgm:cxn modelId="{B4839D52-EE0B-4A8A-9C6D-7FD814118460}" type="presParOf" srcId="{D8316F63-CE47-407B-9DCB-E8FEC91F0742}" destId="{BD8992B9-B7CC-44F7-8E17-FEAD75D73260}" srcOrd="1" destOrd="0" presId="urn:microsoft.com/office/officeart/2018/5/layout/IconCircleLabelList"/>
    <dgm:cxn modelId="{FBD61538-10AA-4771-BB43-1A8DDA8B6D38}" type="presParOf" srcId="{D8316F63-CE47-407B-9DCB-E8FEC91F0742}" destId="{4A705C56-DCC9-4BDC-963E-E3C1A32B8124}" srcOrd="2" destOrd="0" presId="urn:microsoft.com/office/officeart/2018/5/layout/IconCircleLabelList"/>
    <dgm:cxn modelId="{F9E26C15-BFC6-4D29-9CB1-05963DCE45AF}" type="presParOf" srcId="{4A705C56-DCC9-4BDC-963E-E3C1A32B8124}" destId="{C4618682-3912-4E72-999D-4BF5CD06322D}" srcOrd="0" destOrd="0" presId="urn:microsoft.com/office/officeart/2018/5/layout/IconCircleLabelList"/>
    <dgm:cxn modelId="{EE54B73B-63D2-4205-B860-DF511475FABF}" type="presParOf" srcId="{4A705C56-DCC9-4BDC-963E-E3C1A32B8124}" destId="{172F9AEA-3377-4AFB-BDDB-45672D648ACC}" srcOrd="1" destOrd="0" presId="urn:microsoft.com/office/officeart/2018/5/layout/IconCircleLabelList"/>
    <dgm:cxn modelId="{E70A3D01-85AC-4556-B266-4E7847A9FEEC}" type="presParOf" srcId="{4A705C56-DCC9-4BDC-963E-E3C1A32B8124}" destId="{7C97D28A-6337-4BD4-88DA-E386C94E58EA}" srcOrd="2" destOrd="0" presId="urn:microsoft.com/office/officeart/2018/5/layout/IconCircleLabelList"/>
    <dgm:cxn modelId="{1D938727-B51F-4DB6-B47F-19DCB6B3B3E0}" type="presParOf" srcId="{4A705C56-DCC9-4BDC-963E-E3C1A32B8124}" destId="{7CEA8AF0-CDCB-4FBD-8FCB-A8EECB922CE0}" srcOrd="3" destOrd="0" presId="urn:microsoft.com/office/officeart/2018/5/layout/IconCircleLabelList"/>
    <dgm:cxn modelId="{C99FA575-863A-4F30-A66C-2AC2D9CDF739}" type="presParOf" srcId="{D8316F63-CE47-407B-9DCB-E8FEC91F0742}" destId="{92A8B23C-69B8-4E96-B33F-BB2C249D15FB}" srcOrd="3" destOrd="0" presId="urn:microsoft.com/office/officeart/2018/5/layout/IconCircleLabelList"/>
    <dgm:cxn modelId="{19CF721B-33E2-4529-9403-5AB9BBA47D98}" type="presParOf" srcId="{D8316F63-CE47-407B-9DCB-E8FEC91F0742}" destId="{D938C496-9BEF-45FE-B395-F2557FB65E88}" srcOrd="4" destOrd="0" presId="urn:microsoft.com/office/officeart/2018/5/layout/IconCircleLabelList"/>
    <dgm:cxn modelId="{658D0125-C3C9-4D5B-8DF0-5E2057102680}" type="presParOf" srcId="{D938C496-9BEF-45FE-B395-F2557FB65E88}" destId="{1F290E81-B7E4-40F0-A220-DB97594D9AE3}" srcOrd="0" destOrd="0" presId="urn:microsoft.com/office/officeart/2018/5/layout/IconCircleLabelList"/>
    <dgm:cxn modelId="{50F2BB0B-CE08-4F41-A25B-1FF84C93EEEF}" type="presParOf" srcId="{D938C496-9BEF-45FE-B395-F2557FB65E88}" destId="{9FDBD919-83B2-43D2-B22A-C1D340DD896A}" srcOrd="1" destOrd="0" presId="urn:microsoft.com/office/officeart/2018/5/layout/IconCircleLabelList"/>
    <dgm:cxn modelId="{51BF9BE5-F346-4A35-A9C3-91EDDD48FDDA}" type="presParOf" srcId="{D938C496-9BEF-45FE-B395-F2557FB65E88}" destId="{448386B8-992B-4E81-92FA-A2A8D3DE4E53}" srcOrd="2" destOrd="0" presId="urn:microsoft.com/office/officeart/2018/5/layout/IconCircleLabelList"/>
    <dgm:cxn modelId="{DFB9ED2B-2930-4C79-B0BD-4EA886CDAA92}" type="presParOf" srcId="{D938C496-9BEF-45FE-B395-F2557FB65E88}" destId="{3F410A1B-B3E5-49A9-AA89-AAA8A26BCB24}" srcOrd="3" destOrd="0" presId="urn:microsoft.com/office/officeart/2018/5/layout/IconCircleLabelList"/>
    <dgm:cxn modelId="{261BF724-C195-49FC-98B1-0E02F339F1F9}" type="presParOf" srcId="{D8316F63-CE47-407B-9DCB-E8FEC91F0742}" destId="{AD0B658B-B50A-40EF-B4FE-7234C25616F8}" srcOrd="5" destOrd="0" presId="urn:microsoft.com/office/officeart/2018/5/layout/IconCircleLabelList"/>
    <dgm:cxn modelId="{D185BF21-7E56-4FEF-8D8D-7AFA57AE257F}" type="presParOf" srcId="{D8316F63-CE47-407B-9DCB-E8FEC91F0742}" destId="{CAC241F1-438C-4156-AE32-1C9D5A4592D9}" srcOrd="6" destOrd="0" presId="urn:microsoft.com/office/officeart/2018/5/layout/IconCircleLabelList"/>
    <dgm:cxn modelId="{CCB975DD-FEAD-46AB-8FA8-28FB14C050DE}" type="presParOf" srcId="{CAC241F1-438C-4156-AE32-1C9D5A4592D9}" destId="{17388459-6EB8-4F5E-BF5C-9EB4EB9F5789}" srcOrd="0" destOrd="0" presId="urn:microsoft.com/office/officeart/2018/5/layout/IconCircleLabelList"/>
    <dgm:cxn modelId="{B1B44AEE-20A0-49E0-A0A9-7D5238CE1C61}" type="presParOf" srcId="{CAC241F1-438C-4156-AE32-1C9D5A4592D9}" destId="{958D9CF1-097F-4361-ABD4-11EB84ECFAE9}" srcOrd="1" destOrd="0" presId="urn:microsoft.com/office/officeart/2018/5/layout/IconCircleLabelList"/>
    <dgm:cxn modelId="{7028E282-AF31-4A2A-AED3-D9025F008A50}" type="presParOf" srcId="{CAC241F1-438C-4156-AE32-1C9D5A4592D9}" destId="{9B133744-2F9F-4D93-9D78-885476BC07F6}" srcOrd="2" destOrd="0" presId="urn:microsoft.com/office/officeart/2018/5/layout/IconCircleLabelList"/>
    <dgm:cxn modelId="{CF8EEE8A-A4B0-424D-BC69-4A13116257FE}" type="presParOf" srcId="{CAC241F1-438C-4156-AE32-1C9D5A4592D9}" destId="{FE08D94C-0979-4A7E-9611-4E89C272E0B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28B40A-85CB-44CF-9E81-3063936285E3}">
      <dsp:nvSpPr>
        <dsp:cNvPr id="0" name=""/>
        <dsp:cNvSpPr/>
      </dsp:nvSpPr>
      <dsp:spPr>
        <a:xfrm>
          <a:off x="774129" y="407169"/>
          <a:ext cx="1255425" cy="12554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5524FB-3A0E-4BA5-B04E-59FC2E252AEB}">
      <dsp:nvSpPr>
        <dsp:cNvPr id="0" name=""/>
        <dsp:cNvSpPr/>
      </dsp:nvSpPr>
      <dsp:spPr>
        <a:xfrm>
          <a:off x="1041679" y="674719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451185-6747-4E77-A3B3-9CCD7AC625EB}">
      <dsp:nvSpPr>
        <dsp:cNvPr id="0" name=""/>
        <dsp:cNvSpPr/>
      </dsp:nvSpPr>
      <dsp:spPr>
        <a:xfrm>
          <a:off x="372805" y="2053629"/>
          <a:ext cx="2058075" cy="1325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dirty="0"/>
            <a:t>Missing data and inconsistencies: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5% of data inconsistences marked for revision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12.5% of opt-in sources marked as unknown</a:t>
          </a:r>
        </a:p>
      </dsp:txBody>
      <dsp:txXfrm>
        <a:off x="372805" y="2053629"/>
        <a:ext cx="2058075" cy="1325280"/>
      </dsp:txXfrm>
    </dsp:sp>
    <dsp:sp modelId="{C4618682-3912-4E72-999D-4BF5CD06322D}">
      <dsp:nvSpPr>
        <dsp:cNvPr id="0" name=""/>
        <dsp:cNvSpPr/>
      </dsp:nvSpPr>
      <dsp:spPr>
        <a:xfrm>
          <a:off x="3192368" y="407169"/>
          <a:ext cx="1255425" cy="12554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F9AEA-3377-4AFB-BDDB-45672D648ACC}">
      <dsp:nvSpPr>
        <dsp:cNvPr id="0" name=""/>
        <dsp:cNvSpPr/>
      </dsp:nvSpPr>
      <dsp:spPr>
        <a:xfrm>
          <a:off x="3459917" y="674719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EA8AF0-CDCB-4FBD-8FCB-A8EECB922CE0}">
      <dsp:nvSpPr>
        <dsp:cNvPr id="0" name=""/>
        <dsp:cNvSpPr/>
      </dsp:nvSpPr>
      <dsp:spPr>
        <a:xfrm>
          <a:off x="2791043" y="2053629"/>
          <a:ext cx="2058075" cy="1325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dirty="0"/>
            <a:t>Derived variables: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Region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Role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Standard Job title</a:t>
          </a:r>
        </a:p>
      </dsp:txBody>
      <dsp:txXfrm>
        <a:off x="2791043" y="2053629"/>
        <a:ext cx="2058075" cy="1325280"/>
      </dsp:txXfrm>
    </dsp:sp>
    <dsp:sp modelId="{1F290E81-B7E4-40F0-A220-DB97594D9AE3}">
      <dsp:nvSpPr>
        <dsp:cNvPr id="0" name=""/>
        <dsp:cNvSpPr/>
      </dsp:nvSpPr>
      <dsp:spPr>
        <a:xfrm>
          <a:off x="5610606" y="407169"/>
          <a:ext cx="1255425" cy="12554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DBD919-83B2-43D2-B22A-C1D340DD896A}">
      <dsp:nvSpPr>
        <dsp:cNvPr id="0" name=""/>
        <dsp:cNvSpPr/>
      </dsp:nvSpPr>
      <dsp:spPr>
        <a:xfrm>
          <a:off x="5878155" y="674719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410A1B-B3E5-49A9-AA89-AAA8A26BCB24}">
      <dsp:nvSpPr>
        <dsp:cNvPr id="0" name=""/>
        <dsp:cNvSpPr/>
      </dsp:nvSpPr>
      <dsp:spPr>
        <a:xfrm>
          <a:off x="5209281" y="2053629"/>
          <a:ext cx="2058075" cy="1325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dirty="0"/>
            <a:t>KPI &amp; scores: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100" b="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kern="1200" dirty="0"/>
            <a:t>Conversion rate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kern="1200" dirty="0"/>
            <a:t>Engagement score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100" kern="1200" dirty="0"/>
        </a:p>
      </dsp:txBody>
      <dsp:txXfrm>
        <a:off x="5209281" y="2053629"/>
        <a:ext cx="2058075" cy="1325280"/>
      </dsp:txXfrm>
    </dsp:sp>
    <dsp:sp modelId="{17388459-6EB8-4F5E-BF5C-9EB4EB9F5789}">
      <dsp:nvSpPr>
        <dsp:cNvPr id="0" name=""/>
        <dsp:cNvSpPr/>
      </dsp:nvSpPr>
      <dsp:spPr>
        <a:xfrm>
          <a:off x="8028844" y="407169"/>
          <a:ext cx="1255425" cy="125542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8D9CF1-097F-4361-ABD4-11EB84ECFAE9}">
      <dsp:nvSpPr>
        <dsp:cNvPr id="0" name=""/>
        <dsp:cNvSpPr/>
      </dsp:nvSpPr>
      <dsp:spPr>
        <a:xfrm>
          <a:off x="8296394" y="674719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08D94C-0979-4A7E-9611-4E89C272E0B9}">
      <dsp:nvSpPr>
        <dsp:cNvPr id="0" name=""/>
        <dsp:cNvSpPr/>
      </dsp:nvSpPr>
      <dsp:spPr>
        <a:xfrm>
          <a:off x="7627519" y="2053629"/>
          <a:ext cx="2058075" cy="1325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dirty="0"/>
            <a:t>Funnell stage progress: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Awareness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interest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Consideration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intent</a:t>
          </a:r>
        </a:p>
      </dsp:txBody>
      <dsp:txXfrm>
        <a:off x="7627519" y="2053629"/>
        <a:ext cx="2058075" cy="1325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8E1AF-6343-46AA-8AEF-4C12F4118850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858E0-3D38-47B7-97D4-4FE08D90D3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D2517-63AA-420A-887D-BE60360A8F4D}" type="datetimeFigureOut">
              <a:rPr lang="en-US" noProof="0" smtClean="0"/>
              <a:t>4/24/2024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ECAD9-32EE-4091-BDA5-6BD15ACC5E58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5981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0404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5222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FB0D-6DB6-450D-981E-DB5B064ABC8F}" type="datetime1">
              <a:rPr lang="en-US" noProof="0" smtClean="0"/>
              <a:t>4/24/2024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800"/>
            <a:ext cx="5713841" cy="486860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2200" y="3043050"/>
            <a:ext cx="3068832" cy="2638359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139700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B9C849-F1D8-4230-9F2F-9250D675BB2A}" type="datetime1">
              <a:rPr lang="en-US" noProof="0" smtClean="0"/>
              <a:t>4/24/2024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5" name="Connecteur droit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7022-84E8-42F0-8AEA-ADED76AFD446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D4C0741-442A-4788-81DA-4F081D559C5A}" type="datetime1">
              <a:rPr lang="en-US" noProof="0" smtClean="0"/>
              <a:t>4/24/2024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200" y="993775"/>
            <a:ext cx="1036320" cy="936626"/>
          </a:xfrm>
          <a:prstGeom prst="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70BDB9F-6784-464D-8ED7-29E60E2B21A9}" type="datetime1">
              <a:rPr lang="en-US" noProof="0" smtClean="0"/>
              <a:t>4/24/2024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833" y="1611313"/>
            <a:ext cx="6072099" cy="3755104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A3ABBD-A00D-4624-9D57-736F5DDBFABC}" type="datetime1">
              <a:rPr lang="en-US" noProof="0" smtClean="0"/>
              <a:t>4/24/2024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6BF20AA-C418-460A-B9CF-8F3DD94C436D}" type="datetime1">
              <a:rPr lang="en-US" noProof="0" smtClean="0"/>
              <a:t>4/24/2024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3F5CE0-F8B8-4EAA-822E-6451047E7D5F}" type="datetime1">
              <a:rPr lang="en-US" noProof="0" smtClean="0"/>
              <a:t>4/24/2024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8529" y="943430"/>
            <a:ext cx="4654296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1F8AE65-7CE3-49A8-B2CC-A5A64E5730FA}" type="datetime1">
              <a:rPr lang="en-US" noProof="0" smtClean="0"/>
              <a:t>4/24/2024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046700-360D-4474-9946-7580E8968658}" type="datetime1">
              <a:rPr lang="en-US" noProof="0" smtClean="0"/>
              <a:t>4/24/2024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67F3-A942-43B7-9681-6435F4941075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élogramme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4972746" y="-46037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8650-8C82-4FB0-9266-0148B376A8CE}" type="datetime1">
              <a:rPr lang="en-US" noProof="0" smtClean="0"/>
              <a:t>4/24/2024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4890196" y="-46037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346200"/>
            <a:ext cx="2448033" cy="4530725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6BB9-001A-4B59-8C51-603E71AE3226}" type="datetime1">
              <a:rPr lang="en-US" noProof="0" smtClean="0"/>
              <a:t>4/24/2024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DE01-3159-42E8-9946-B3F7564EBC72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élogramme 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A1FC6A6-F894-471F-8AA4-AE4112290279}" type="datetime1">
              <a:rPr lang="en-US" noProof="0" smtClean="0"/>
              <a:t>4/24/2024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03D98FD-B63D-46E0-B974-EC5BBAC02E27}" type="datetime1">
              <a:rPr lang="en-US" noProof="0" smtClean="0"/>
              <a:t>4/24/2024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ECCD-A9BB-4C40-8999-9FDE0B2AF02D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6731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395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1315-80A2-4A6F-99BC-2337EDBA509A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FCEE-D38D-4315-8661-B8B16CE6B114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élogramme 14">
            <a:extLst>
              <a:ext uri="{FF2B5EF4-FFF2-40B4-BE49-F238E27FC236}">
                <a16:creationId xmlns:a16="http://schemas.microsoft.com/office/drawing/2014/main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7909053-E1DD-4959-BC7A-C98D3D2614DC}" type="datetime1">
              <a:rPr lang="en-US" noProof="0" smtClean="0"/>
              <a:t>4/24/2024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élogramme 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10F8E8D-DF54-49BE-BDBC-401B280C4E3C}" type="datetime1">
              <a:rPr lang="en-US" noProof="0" smtClean="0"/>
              <a:t>4/24/2024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0" y="1011981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07" r:id="rId3"/>
    <p:sldLayoutId id="2147483708" r:id="rId4"/>
    <p:sldLayoutId id="2147483719" r:id="rId5"/>
    <p:sldLayoutId id="2147483709" r:id="rId6"/>
    <p:sldLayoutId id="2147483716" r:id="rId7"/>
    <p:sldLayoutId id="2147483710" r:id="rId8"/>
    <p:sldLayoutId id="2147483711" r:id="rId9"/>
    <p:sldLayoutId id="2147483712" r:id="rId10"/>
    <p:sldLayoutId id="2147483727" r:id="rId11"/>
    <p:sldLayoutId id="2147483720" r:id="rId12"/>
    <p:sldLayoutId id="2147483721" r:id="rId13"/>
    <p:sldLayoutId id="2147483725" r:id="rId14"/>
    <p:sldLayoutId id="2147483726" r:id="rId15"/>
    <p:sldLayoutId id="2147483722" r:id="rId16"/>
    <p:sldLayoutId id="2147483723" r:id="rId17"/>
    <p:sldLayoutId id="2147483715" r:id="rId18"/>
    <p:sldLayoutId id="2147483713" r:id="rId19"/>
    <p:sldLayoutId id="2147483714" r:id="rId2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688" userDrawn="1">
          <p15:clr>
            <a:srgbClr val="F26B43"/>
          </p15:clr>
        </p15:guide>
        <p15:guide id="3" pos="7038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Group of people talking">
            <a:extLst>
              <a:ext uri="{FF2B5EF4-FFF2-40B4-BE49-F238E27FC236}">
                <a16:creationId xmlns:a16="http://schemas.microsoft.com/office/drawing/2014/main" id="{C7D5F6B1-1228-4C2A-AE2C-950C34054CE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16"/>
          <a:stretch/>
        </p:blipFill>
        <p:spPr>
          <a:xfrm>
            <a:off x="-1" y="0"/>
            <a:ext cx="4865481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017FF9C-6A7E-4A79-81BB-438E8EA967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73521" y="758952"/>
            <a:ext cx="5682159" cy="2190310"/>
          </a:xfrm>
        </p:spPr>
        <p:txBody>
          <a:bodyPr>
            <a:normAutofit/>
          </a:bodyPr>
          <a:lstStyle/>
          <a:p>
            <a:r>
              <a:rPr lang="en-US" dirty="0"/>
              <a:t>Marketing Spend Optimization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FFB5E3C-FE17-44EA-B59B-183125D08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6785" y="3268913"/>
            <a:ext cx="4526280" cy="4530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ABC Ltd - </a:t>
            </a:r>
            <a:r>
              <a:rPr lang="en-US" dirty="0">
                <a:latin typeface="+mj-lt"/>
              </a:rPr>
              <a:t>2024 </a:t>
            </a:r>
          </a:p>
        </p:txBody>
      </p:sp>
      <p:sp>
        <p:nvSpPr>
          <p:cNvPr id="2" name="Subtitle 3">
            <a:extLst>
              <a:ext uri="{FF2B5EF4-FFF2-40B4-BE49-F238E27FC236}">
                <a16:creationId xmlns:a16="http://schemas.microsoft.com/office/drawing/2014/main" id="{EE5C3178-D353-AF3C-8001-B21D793A1AC4}"/>
              </a:ext>
            </a:extLst>
          </p:cNvPr>
          <p:cNvSpPr txBox="1">
            <a:spLocks/>
          </p:cNvSpPr>
          <p:nvPr/>
        </p:nvSpPr>
        <p:spPr>
          <a:xfrm>
            <a:off x="5614740" y="3867781"/>
            <a:ext cx="4526280" cy="343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 sz="2400" kern="12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+mj-lt"/>
              </a:rPr>
              <a:t>Fernando Oviedo M</a:t>
            </a:r>
          </a:p>
        </p:txBody>
      </p:sp>
    </p:spTree>
    <p:extLst>
      <p:ext uri="{BB962C8B-B14F-4D97-AF65-F5344CB8AC3E}">
        <p14:creationId xmlns:p14="http://schemas.microsoft.com/office/powerpoint/2010/main" val="4172296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2CC3EF0-F13E-468D-8198-2FFABAAB8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Reflecting back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22A3650-CE74-4B2A-A714-A99CA1898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540291"/>
            <a:ext cx="4639736" cy="736282"/>
          </a:xfrm>
        </p:spPr>
        <p:txBody>
          <a:bodyPr/>
          <a:lstStyle/>
          <a:p>
            <a:r>
              <a:rPr lang="en-US" dirty="0"/>
              <a:t>Highlights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E39F70-F8AB-136D-3D01-BCB6B1A1F581}"/>
              </a:ext>
            </a:extLst>
          </p:cNvPr>
          <p:cNvSpPr txBox="1"/>
          <p:nvPr/>
        </p:nvSpPr>
        <p:spPr>
          <a:xfrm>
            <a:off x="1097281" y="2203889"/>
            <a:ext cx="9705252" cy="2976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tabLst>
                <a:tab pos="457200" algn="l"/>
              </a:tabLst>
            </a:pPr>
            <a:r>
              <a:rPr lang="en-US" sz="1100" b="1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Engagement</a:t>
            </a:r>
            <a:r>
              <a:rPr lang="en-US" sz="11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marL="628650" lvl="1" indent="-171450">
              <a:lnSpc>
                <a:spcPct val="107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1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Predominantly practitioners engaged, with substantial participation from decision-makers and executives.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tabLst>
                <a:tab pos="457200" algn="l"/>
              </a:tabLst>
            </a:pPr>
            <a:r>
              <a:rPr lang="en-US" sz="1100" b="1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Campaign Highlights</a:t>
            </a:r>
            <a:r>
              <a:rPr lang="en-US" sz="11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628650" lvl="1" indent="-171450">
              <a:lnSpc>
                <a:spcPct val="107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1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NORTHAM's "Halloween Spooktacular" and APAC/LATAM's "Annual Fall Clearance" achieved 100% engagement, showcasing successful targeting.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tabLst>
                <a:tab pos="457200" algn="l"/>
              </a:tabLst>
            </a:pPr>
            <a:r>
              <a:rPr lang="en-US" sz="1100" b="1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Opt-In Dynamics</a:t>
            </a:r>
            <a:r>
              <a:rPr lang="en-US" sz="11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628650" lvl="1" indent="-171450">
              <a:lnSpc>
                <a:spcPct val="107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1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Online services and the power of referrals were confirmed as critical pathways, jointly accounting for half of the opt-ins.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tabLst>
                <a:tab pos="457200" algn="l"/>
              </a:tabLst>
            </a:pPr>
            <a:r>
              <a:rPr lang="en-US" sz="1100" b="1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Engagement vs. Conversion</a:t>
            </a:r>
            <a:r>
              <a:rPr lang="en-US" sz="11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628650" lvl="1" indent="-171450">
              <a:lnSpc>
                <a:spcPct val="107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1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Despite high interest across roles, the opt-in action did not consistently translate into higher funnel progression.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tabLst>
                <a:tab pos="457200" algn="l"/>
              </a:tabLst>
            </a:pPr>
            <a:r>
              <a:rPr lang="en-US" sz="1100" b="1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Data-Driven Insights</a:t>
            </a:r>
            <a:r>
              <a:rPr lang="en-US" sz="11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100" kern="100" dirty="0"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lvl="1" indent="-171450">
              <a:lnSpc>
                <a:spcPct val="107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1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Neither job titles nor regional data alone predicted trial sign-ups, hinting at a multilayered decision-making process.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tabLst>
                <a:tab pos="457200" algn="l"/>
              </a:tabLst>
            </a:pPr>
            <a:r>
              <a:rPr lang="en-US" sz="1100" b="1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Strategic Success Indicators</a:t>
            </a:r>
            <a:r>
              <a:rPr lang="en-US" sz="11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628650" lvl="1" indent="-171450">
              <a:lnSpc>
                <a:spcPct val="107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1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most effective campaigns featured a diverse regional reach and resonated well with upper management.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tabLst>
                <a:tab pos="457200" algn="l"/>
              </a:tabLst>
            </a:pPr>
            <a:r>
              <a:rPr lang="en-US" sz="1100" b="1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Funnel Effectiveness</a:t>
            </a:r>
            <a:r>
              <a:rPr lang="en-US" sz="11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628650" marR="0" lvl="1" indent="-171450">
              <a:lnSpc>
                <a:spcPct val="107000"/>
              </a:lnSpc>
              <a:spcBef>
                <a:spcPts val="0"/>
              </a:spcBef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"Annual Fall Clearance" stood out, demonstrating full funnel progression from awareness to intent, far exceeding other campaigns.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100" kern="1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A03AC46-8C7C-F0F8-8075-47BEF93DA0CF}"/>
              </a:ext>
            </a:extLst>
          </p:cNvPr>
          <p:cNvSpPr txBox="1">
            <a:spLocks/>
          </p:cNvSpPr>
          <p:nvPr/>
        </p:nvSpPr>
        <p:spPr>
          <a:xfrm>
            <a:off x="1022656" y="4812332"/>
            <a:ext cx="7932158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 sz="2400" b="1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Strategic Recommendations for Future Initiatives: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986167-D6CB-8BF4-E1C9-512048C8BE71}"/>
              </a:ext>
            </a:extLst>
          </p:cNvPr>
          <p:cNvSpPr txBox="1"/>
          <p:nvPr/>
        </p:nvSpPr>
        <p:spPr>
          <a:xfrm>
            <a:off x="1097280" y="5477511"/>
            <a:ext cx="9705252" cy="10127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7472" marR="0" indent="-347472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100" b="1" kern="1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Maintain and enhance investment </a:t>
            </a:r>
            <a:r>
              <a:rPr lang="en-US" sz="1100" kern="1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digital and referral marketing channels.</a:t>
            </a:r>
            <a:endParaRPr lang="en-US" sz="1100" dirty="0">
              <a:effectLst/>
            </a:endParaRPr>
          </a:p>
          <a:p>
            <a:pPr marL="347472" marR="0" indent="-347472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100" b="1" kern="1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Consider A/B testing </a:t>
            </a:r>
            <a:r>
              <a:rPr lang="en-US" sz="1100" kern="1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deeper insights and to refine campaign effectiveness.</a:t>
            </a:r>
          </a:p>
          <a:p>
            <a:pPr marL="347472" marR="0" indent="-347472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100" kern="100" dirty="0">
                <a:solidFill>
                  <a:srgbClr val="00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Some campaigns showed a high awareness rate, the strategy used can be analyzed to try to transform these prospects into registration by replicating the most successful campaigns approach.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1147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A picture containing indoor. Person is signing document&#10;">
            <a:extLst>
              <a:ext uri="{FF2B5EF4-FFF2-40B4-BE49-F238E27FC236}">
                <a16:creationId xmlns:a16="http://schemas.microsoft.com/office/drawing/2014/main" id="{A7C45DDD-A694-4705-892B-497F786E968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444079D-629C-4C44-8DB6-B4B5E7C54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1664008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A5C30F-185D-413F-9005-B41DD0FA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0FC70B0-5D08-4BDC-852E-3FD7214DA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1015" y="723900"/>
            <a:ext cx="5186597" cy="4642517"/>
          </a:xfrm>
        </p:spPr>
        <p:txBody>
          <a:bodyPr numCol="2"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Data Preparation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Findings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Derived Values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KPIs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Results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Prospects Analysis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Campaign Analysis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Engagement Score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Patterns &amp; Anomalies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+mj-l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Closing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Summary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Questions and Answers</a:t>
            </a:r>
          </a:p>
        </p:txBody>
      </p:sp>
      <p:sp>
        <p:nvSpPr>
          <p:cNvPr id="28" name="Rectangle 27" descr="Bar chart">
            <a:extLst>
              <a:ext uri="{FF2B5EF4-FFF2-40B4-BE49-F238E27FC236}">
                <a16:creationId xmlns:a16="http://schemas.microsoft.com/office/drawing/2014/main" id="{7810A56D-FB7B-429D-835B-7A0CD7BCB96A}"/>
              </a:ext>
            </a:extLst>
          </p:cNvPr>
          <p:cNvSpPr/>
          <p:nvPr/>
        </p:nvSpPr>
        <p:spPr>
          <a:xfrm>
            <a:off x="5467536" y="2929576"/>
            <a:ext cx="499424" cy="499424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332956"/>
              <a:satOff val="-147"/>
              <a:lumOff val="392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Rectangle 1" descr="Checkmark">
            <a:extLst>
              <a:ext uri="{FF2B5EF4-FFF2-40B4-BE49-F238E27FC236}">
                <a16:creationId xmlns:a16="http://schemas.microsoft.com/office/drawing/2014/main" id="{97F96ACF-1268-61E1-9E25-DD4BB80B2BDA}"/>
              </a:ext>
            </a:extLst>
          </p:cNvPr>
          <p:cNvSpPr/>
          <p:nvPr/>
        </p:nvSpPr>
        <p:spPr>
          <a:xfrm>
            <a:off x="5556745" y="1490633"/>
            <a:ext cx="373900" cy="394492"/>
          </a:xfrm>
          <a:prstGeom prst="rect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665912"/>
              <a:satOff val="-293"/>
              <a:lumOff val="784"/>
              <a:alphaOff val="0"/>
            </a:schemeClr>
          </a:effectRef>
          <a:fontRef idx="minor">
            <a:schemeClr val="lt1"/>
          </a:fontRef>
        </p:style>
      </p:sp>
      <p:sp>
        <p:nvSpPr>
          <p:cNvPr id="3" name="Rectangle 2" descr="Help">
            <a:extLst>
              <a:ext uri="{FF2B5EF4-FFF2-40B4-BE49-F238E27FC236}">
                <a16:creationId xmlns:a16="http://schemas.microsoft.com/office/drawing/2014/main" id="{C8885081-AD20-F6E6-EDE1-D716E3C642A6}"/>
              </a:ext>
            </a:extLst>
          </p:cNvPr>
          <p:cNvSpPr/>
          <p:nvPr/>
        </p:nvSpPr>
        <p:spPr>
          <a:xfrm>
            <a:off x="5501406" y="4473451"/>
            <a:ext cx="499424" cy="499424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1331824"/>
              <a:satOff val="-586"/>
              <a:lumOff val="1569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731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Data processing</a:t>
            </a:r>
            <a:endParaRPr lang="en-IN" dirty="0"/>
          </a:p>
        </p:txBody>
      </p:sp>
      <p:graphicFrame>
        <p:nvGraphicFramePr>
          <p:cNvPr id="9" name="Content Placeholder 6" descr="This is agenda slide with icons and texts">
            <a:extLst>
              <a:ext uri="{FF2B5EF4-FFF2-40B4-BE49-F238E27FC236}">
                <a16:creationId xmlns:a16="http://schemas.microsoft.com/office/drawing/2014/main" id="{08D3DC19-5976-4026-819D-310A946269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198857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3668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CR" dirty="0"/>
              <a:t>R</a:t>
            </a:r>
            <a:r>
              <a:rPr lang="en-US" dirty="0"/>
              <a:t>ESULTS</a:t>
            </a:r>
            <a:endParaRPr lang="en-US" b="1" dirty="0"/>
          </a:p>
        </p:txBody>
      </p:sp>
      <p:pic>
        <p:nvPicPr>
          <p:cNvPr id="7" name="Picture 6" descr="A blue pie chart with a few blue parts&#10;&#10;Description automatically generated">
            <a:extLst>
              <a:ext uri="{FF2B5EF4-FFF2-40B4-BE49-F238E27FC236}">
                <a16:creationId xmlns:a16="http://schemas.microsoft.com/office/drawing/2014/main" id="{F27A9E36-38F2-F66C-F782-ABE5E42766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32" y="2872077"/>
            <a:ext cx="3933450" cy="22485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DFA11B-9210-56D3-0EE3-12A2C9D5B48C}"/>
              </a:ext>
            </a:extLst>
          </p:cNvPr>
          <p:cNvSpPr txBox="1"/>
          <p:nvPr/>
        </p:nvSpPr>
        <p:spPr>
          <a:xfrm>
            <a:off x="336811" y="5416718"/>
            <a:ext cx="3528060" cy="872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75% of the prospects reached have a practitioner role.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2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13% of the population reached are decision makers.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itle 5">
            <a:extLst>
              <a:ext uri="{FF2B5EF4-FFF2-40B4-BE49-F238E27FC236}">
                <a16:creationId xmlns:a16="http://schemas.microsoft.com/office/drawing/2014/main" id="{303963F1-CA3C-D715-9A0E-3E8E26A9F368}"/>
              </a:ext>
            </a:extLst>
          </p:cNvPr>
          <p:cNvSpPr txBox="1">
            <a:spLocks/>
          </p:cNvSpPr>
          <p:nvPr/>
        </p:nvSpPr>
        <p:spPr>
          <a:xfrm>
            <a:off x="268232" y="2096019"/>
            <a:ext cx="3537605" cy="319521"/>
          </a:xfrm>
          <a:prstGeom prst="rect">
            <a:avLst/>
          </a:prstGeom>
          <a:solidFill>
            <a:srgbClr val="12699E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s-CR" sz="1600" dirty="0">
                <a:solidFill>
                  <a:schemeClr val="bg1"/>
                </a:solidFill>
              </a:rPr>
              <a:t>INTEREST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Title 5">
            <a:extLst>
              <a:ext uri="{FF2B5EF4-FFF2-40B4-BE49-F238E27FC236}">
                <a16:creationId xmlns:a16="http://schemas.microsoft.com/office/drawing/2014/main" id="{01C68698-7BFB-5913-1ACC-6A8051504B5A}"/>
              </a:ext>
            </a:extLst>
          </p:cNvPr>
          <p:cNvSpPr txBox="1">
            <a:spLocks/>
          </p:cNvSpPr>
          <p:nvPr/>
        </p:nvSpPr>
        <p:spPr>
          <a:xfrm>
            <a:off x="4263391" y="2096019"/>
            <a:ext cx="3537605" cy="319521"/>
          </a:xfrm>
          <a:prstGeom prst="rect">
            <a:avLst/>
          </a:prstGeom>
          <a:solidFill>
            <a:srgbClr val="12699E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s-CR" sz="1600" dirty="0">
                <a:solidFill>
                  <a:schemeClr val="bg1"/>
                </a:solidFill>
              </a:rPr>
              <a:t>BEST PERFORMANCE CAMPAIGNS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A577AF-2E8E-98B4-44C0-7900C2FB9BF6}"/>
              </a:ext>
            </a:extLst>
          </p:cNvPr>
          <p:cNvSpPr txBox="1"/>
          <p:nvPr/>
        </p:nvSpPr>
        <p:spPr>
          <a:xfrm>
            <a:off x="8258550" y="2886215"/>
            <a:ext cx="3528060" cy="872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50% of catalog opt-in was driven by 3 sources in each region where </a:t>
            </a:r>
            <a:r>
              <a:rPr lang="en-US" sz="1200" b="1" kern="100" dirty="0">
                <a:solidFill>
                  <a:srgbClr val="00B05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online services</a:t>
            </a:r>
            <a:r>
              <a:rPr lang="en-US" sz="12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sz="1200" b="1" kern="100" dirty="0">
                <a:solidFill>
                  <a:srgbClr val="00B05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referral programs </a:t>
            </a:r>
            <a:r>
              <a:rPr lang="en-US" sz="12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stand out as main drivers.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Title 5">
            <a:extLst>
              <a:ext uri="{FF2B5EF4-FFF2-40B4-BE49-F238E27FC236}">
                <a16:creationId xmlns:a16="http://schemas.microsoft.com/office/drawing/2014/main" id="{46397D7E-C4EC-2F24-7A00-B8E0F8D479FD}"/>
              </a:ext>
            </a:extLst>
          </p:cNvPr>
          <p:cNvSpPr txBox="1">
            <a:spLocks/>
          </p:cNvSpPr>
          <p:nvPr/>
        </p:nvSpPr>
        <p:spPr>
          <a:xfrm>
            <a:off x="8258550" y="2096019"/>
            <a:ext cx="3537605" cy="319521"/>
          </a:xfrm>
          <a:prstGeom prst="rect">
            <a:avLst/>
          </a:prstGeom>
          <a:solidFill>
            <a:srgbClr val="12699E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s-CR" sz="1600" dirty="0">
                <a:solidFill>
                  <a:schemeClr val="bg1"/>
                </a:solidFill>
              </a:rPr>
              <a:t>OPT-</a:t>
            </a:r>
            <a:r>
              <a:rPr lang="es-CR" sz="1600" dirty="0" err="1">
                <a:solidFill>
                  <a:schemeClr val="bg1"/>
                </a:solidFill>
              </a:rPr>
              <a:t>INs</a:t>
            </a:r>
            <a:r>
              <a:rPr lang="es-CR" sz="1600" dirty="0">
                <a:solidFill>
                  <a:schemeClr val="bg1"/>
                </a:solidFill>
              </a:rPr>
              <a:t> DRIVER SOURCES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89BDA2-B3AA-A327-BD53-9472941343D0}"/>
              </a:ext>
            </a:extLst>
          </p:cNvPr>
          <p:cNvSpPr txBox="1"/>
          <p:nvPr/>
        </p:nvSpPr>
        <p:spPr>
          <a:xfrm>
            <a:off x="4331970" y="2872077"/>
            <a:ext cx="3528060" cy="32390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b="1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NORTHAM: </a:t>
            </a:r>
          </a:p>
          <a:p>
            <a:pPr lvl="1">
              <a:lnSpc>
                <a:spcPct val="107000"/>
              </a:lnSpc>
            </a:pPr>
            <a:r>
              <a:rPr lang="en-US" sz="1200" kern="100" dirty="0">
                <a:solidFill>
                  <a:srgbClr val="00B05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Halloween Spooktacular</a:t>
            </a:r>
          </a:p>
          <a:p>
            <a:pPr lvl="1">
              <a:lnSpc>
                <a:spcPct val="107000"/>
              </a:lnSpc>
            </a:pPr>
            <a:r>
              <a:rPr lang="en-US" sz="1200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100% Engagement</a:t>
            </a:r>
          </a:p>
          <a:p>
            <a:pPr lvl="1">
              <a:lnSpc>
                <a:spcPct val="107000"/>
              </a:lnSpc>
            </a:pPr>
            <a:r>
              <a:rPr lang="en-US" sz="12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 prospect reachability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b="1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APAC: </a:t>
            </a:r>
          </a:p>
          <a:p>
            <a:pPr lvl="1">
              <a:lnSpc>
                <a:spcPct val="107000"/>
              </a:lnSpc>
            </a:pPr>
            <a:r>
              <a:rPr lang="en-US" sz="1200" kern="100" dirty="0">
                <a:solidFill>
                  <a:srgbClr val="00B05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Annual Fall Clearance</a:t>
            </a:r>
          </a:p>
          <a:p>
            <a:pPr lvl="1">
              <a:lnSpc>
                <a:spcPct val="107000"/>
              </a:lnSpc>
            </a:pPr>
            <a:r>
              <a:rPr lang="en-US" sz="1200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100% Engagement</a:t>
            </a:r>
          </a:p>
          <a:p>
            <a:pPr lvl="1">
              <a:lnSpc>
                <a:spcPct val="107000"/>
              </a:lnSpc>
            </a:pPr>
            <a:r>
              <a:rPr lang="en-US" sz="12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prospect reachability</a:t>
            </a:r>
            <a:endParaRPr lang="en-US" sz="1200" kern="100" dirty="0"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b="1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EMEA: </a:t>
            </a:r>
          </a:p>
          <a:p>
            <a:pPr lvl="1">
              <a:lnSpc>
                <a:spcPct val="107000"/>
              </a:lnSpc>
            </a:pPr>
            <a:r>
              <a:rPr lang="en-US" sz="1200" kern="100" dirty="0">
                <a:solidFill>
                  <a:srgbClr val="00B05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Spring Blowout Sale</a:t>
            </a:r>
          </a:p>
          <a:p>
            <a:pPr lvl="1">
              <a:lnSpc>
                <a:spcPct val="107000"/>
              </a:lnSpc>
            </a:pPr>
            <a:r>
              <a:rPr lang="en-US" sz="1200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100% Engagement</a:t>
            </a:r>
          </a:p>
          <a:p>
            <a:pPr lvl="1">
              <a:lnSpc>
                <a:spcPct val="107000"/>
              </a:lnSpc>
            </a:pPr>
            <a:r>
              <a:rPr lang="en-US" sz="12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prospect reachability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b="1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LATAM: </a:t>
            </a:r>
          </a:p>
          <a:p>
            <a:pPr lvl="1">
              <a:lnSpc>
                <a:spcPct val="107000"/>
              </a:lnSpc>
            </a:pPr>
            <a:r>
              <a:rPr lang="en-US" sz="1200" kern="100" dirty="0">
                <a:solidFill>
                  <a:srgbClr val="00B05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Annual Fall Clearance</a:t>
            </a:r>
          </a:p>
          <a:p>
            <a:pPr lvl="1">
              <a:lnSpc>
                <a:spcPct val="107000"/>
              </a:lnSpc>
            </a:pPr>
            <a:r>
              <a:rPr lang="en-US" sz="1200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100% Engagement</a:t>
            </a:r>
          </a:p>
          <a:p>
            <a:pPr lvl="1">
              <a:lnSpc>
                <a:spcPct val="107000"/>
              </a:lnSpc>
            </a:pPr>
            <a:r>
              <a:rPr lang="en-US" sz="12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prospect reachability</a:t>
            </a:r>
          </a:p>
        </p:txBody>
      </p:sp>
    </p:spTree>
    <p:extLst>
      <p:ext uri="{BB962C8B-B14F-4D97-AF65-F5344CB8AC3E}">
        <p14:creationId xmlns:p14="http://schemas.microsoft.com/office/powerpoint/2010/main" val="796331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482010" cy="145075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CR" dirty="0"/>
              <a:t>[Back-up-</a:t>
            </a:r>
            <a:r>
              <a:rPr lang="es-CR" dirty="0" err="1"/>
              <a:t>Slide</a:t>
            </a:r>
            <a:r>
              <a:rPr lang="es-CR" dirty="0"/>
              <a:t>]  </a:t>
            </a:r>
            <a:r>
              <a:rPr lang="es-CR" dirty="0" err="1"/>
              <a:t>Opt</a:t>
            </a:r>
            <a:r>
              <a:rPr lang="es-CR" dirty="0"/>
              <a:t>-in </a:t>
            </a:r>
            <a:r>
              <a:rPr lang="es-CR" dirty="0" err="1"/>
              <a:t>by</a:t>
            </a:r>
            <a:r>
              <a:rPr lang="es-CR" dirty="0"/>
              <a:t> </a:t>
            </a:r>
            <a:r>
              <a:rPr lang="es-CR" dirty="0" err="1"/>
              <a:t>source</a:t>
            </a:r>
            <a:r>
              <a:rPr lang="es-CR" dirty="0"/>
              <a:t> Pareto </a:t>
            </a:r>
            <a:r>
              <a:rPr lang="es-CR" dirty="0" err="1"/>
              <a:t>analysis</a:t>
            </a:r>
            <a:endParaRPr lang="en-US" b="1" dirty="0"/>
          </a:p>
        </p:txBody>
      </p:sp>
      <p:pic>
        <p:nvPicPr>
          <p:cNvPr id="5" name="Picture 4" descr="A graph of blue squares with a red dotted line&#10;&#10;Description automatically generated">
            <a:extLst>
              <a:ext uri="{FF2B5EF4-FFF2-40B4-BE49-F238E27FC236}">
                <a16:creationId xmlns:a16="http://schemas.microsoft.com/office/drawing/2014/main" id="{790608EB-66EC-D458-E527-17D6FDAB3B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70" y="1845242"/>
            <a:ext cx="4940405" cy="2185420"/>
          </a:xfrm>
          <a:prstGeom prst="rect">
            <a:avLst/>
          </a:prstGeom>
        </p:spPr>
      </p:pic>
      <p:pic>
        <p:nvPicPr>
          <p:cNvPr id="9" name="Picture 8" descr="A blue squares with a red dotted line&#10;&#10;Description automatically generated">
            <a:extLst>
              <a:ext uri="{FF2B5EF4-FFF2-40B4-BE49-F238E27FC236}">
                <a16:creationId xmlns:a16="http://schemas.microsoft.com/office/drawing/2014/main" id="{699D1444-4D0B-0DF0-ACD1-B6CABBFB1C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303" y="1845242"/>
            <a:ext cx="4940405" cy="2185420"/>
          </a:xfrm>
          <a:prstGeom prst="rect">
            <a:avLst/>
          </a:prstGeom>
        </p:spPr>
      </p:pic>
      <p:pic>
        <p:nvPicPr>
          <p:cNvPr id="13" name="Picture 12" descr="A graph of blue squares with a red dotted line&#10;&#10;Description automatically generated">
            <a:extLst>
              <a:ext uri="{FF2B5EF4-FFF2-40B4-BE49-F238E27FC236}">
                <a16:creationId xmlns:a16="http://schemas.microsoft.com/office/drawing/2014/main" id="{7A4C5FF9-44DF-F3C8-B806-E4B8F565AC3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71" y="4138545"/>
            <a:ext cx="4940405" cy="2185420"/>
          </a:xfrm>
          <a:prstGeom prst="rect">
            <a:avLst/>
          </a:prstGeom>
        </p:spPr>
      </p:pic>
      <p:pic>
        <p:nvPicPr>
          <p:cNvPr id="15" name="Picture 14" descr="A graph of blue squares with a red line&#10;&#10;Description automatically generated">
            <a:extLst>
              <a:ext uri="{FF2B5EF4-FFF2-40B4-BE49-F238E27FC236}">
                <a16:creationId xmlns:a16="http://schemas.microsoft.com/office/drawing/2014/main" id="{3E68CE00-3CBF-5B16-9B47-A9DBC29660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302" y="4027931"/>
            <a:ext cx="4940405" cy="218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93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CR" dirty="0"/>
              <a:t>R</a:t>
            </a:r>
            <a:r>
              <a:rPr lang="en-US" dirty="0"/>
              <a:t>ESULTS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DFA11B-9210-56D3-0EE3-12A2C9D5B48C}"/>
              </a:ext>
            </a:extLst>
          </p:cNvPr>
          <p:cNvSpPr txBox="1"/>
          <p:nvPr/>
        </p:nvSpPr>
        <p:spPr>
          <a:xfrm>
            <a:off x="268232" y="5293212"/>
            <a:ext cx="6711688" cy="988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 prospects who responded, attended, or registered opted in to receive communications.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 among those who were no-shows, a significant number had opted in.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high opt-in rates across all statuses could indicate that opting in does not necessarily predict higher engagement or conversion.</a:t>
            </a:r>
            <a:endParaRPr lang="en-US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itle 5">
            <a:extLst>
              <a:ext uri="{FF2B5EF4-FFF2-40B4-BE49-F238E27FC236}">
                <a16:creationId xmlns:a16="http://schemas.microsoft.com/office/drawing/2014/main" id="{303963F1-CA3C-D715-9A0E-3E8E26A9F368}"/>
              </a:ext>
            </a:extLst>
          </p:cNvPr>
          <p:cNvSpPr txBox="1">
            <a:spLocks/>
          </p:cNvSpPr>
          <p:nvPr/>
        </p:nvSpPr>
        <p:spPr>
          <a:xfrm>
            <a:off x="268232" y="2096019"/>
            <a:ext cx="6711688" cy="319521"/>
          </a:xfrm>
          <a:prstGeom prst="rect">
            <a:avLst/>
          </a:prstGeom>
          <a:solidFill>
            <a:srgbClr val="12699E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s-CR" sz="1600" dirty="0">
                <a:solidFill>
                  <a:schemeClr val="bg1"/>
                </a:solidFill>
              </a:rPr>
              <a:t>INTEREST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A577AF-2E8E-98B4-44C0-7900C2FB9BF6}"/>
              </a:ext>
            </a:extLst>
          </p:cNvPr>
          <p:cNvSpPr txBox="1"/>
          <p:nvPr/>
        </p:nvSpPr>
        <p:spPr>
          <a:xfrm>
            <a:off x="8084820" y="2719238"/>
            <a:ext cx="3711334" cy="12622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Prospect’s </a:t>
            </a:r>
            <a:r>
              <a:rPr lang="en-US" sz="1200" b="1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job title</a:t>
            </a:r>
            <a:r>
              <a:rPr lang="en-US" sz="12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vs </a:t>
            </a:r>
            <a:r>
              <a:rPr lang="en-US" sz="1200" b="1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sign-up </a:t>
            </a:r>
            <a:r>
              <a:rPr lang="en-US" sz="12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marL="628650" lvl="1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200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2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statistical correlation (p = 0.5).</a:t>
            </a:r>
          </a:p>
          <a:p>
            <a:pPr marL="628650" lvl="1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200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12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hile job titles might be a logical way to segment prospects, it.</a:t>
            </a:r>
            <a:r>
              <a:rPr lang="en-US" sz="1200" b="1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doesn't significantly dictate their interest in the product's trial sign-ups.</a:t>
            </a:r>
          </a:p>
        </p:txBody>
      </p:sp>
      <p:sp>
        <p:nvSpPr>
          <p:cNvPr id="24" name="Title 5">
            <a:extLst>
              <a:ext uri="{FF2B5EF4-FFF2-40B4-BE49-F238E27FC236}">
                <a16:creationId xmlns:a16="http://schemas.microsoft.com/office/drawing/2014/main" id="{46397D7E-C4EC-2F24-7A00-B8E0F8D479FD}"/>
              </a:ext>
            </a:extLst>
          </p:cNvPr>
          <p:cNvSpPr txBox="1">
            <a:spLocks/>
          </p:cNvSpPr>
          <p:nvPr/>
        </p:nvSpPr>
        <p:spPr>
          <a:xfrm>
            <a:off x="8084820" y="2096019"/>
            <a:ext cx="3711335" cy="319521"/>
          </a:xfrm>
          <a:prstGeom prst="rect">
            <a:avLst/>
          </a:prstGeom>
          <a:solidFill>
            <a:srgbClr val="12699E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s-CR" sz="1600" dirty="0" err="1">
                <a:solidFill>
                  <a:schemeClr val="bg1"/>
                </a:solidFill>
              </a:rPr>
              <a:t>Feature</a:t>
            </a:r>
            <a:r>
              <a:rPr lang="es-CR" sz="1600" dirty="0">
                <a:solidFill>
                  <a:schemeClr val="bg1"/>
                </a:solidFill>
              </a:rPr>
              <a:t> </a:t>
            </a:r>
            <a:r>
              <a:rPr lang="es-CR" sz="1600" dirty="0" err="1">
                <a:solidFill>
                  <a:schemeClr val="bg1"/>
                </a:solidFill>
              </a:rPr>
              <a:t>correlations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3" name="Picture 2" descr="A blue rectangular object with a black border&#10;&#10;Description automatically generated">
            <a:extLst>
              <a:ext uri="{FF2B5EF4-FFF2-40B4-BE49-F238E27FC236}">
                <a16:creationId xmlns:a16="http://schemas.microsoft.com/office/drawing/2014/main" id="{CCDF299F-0B11-55F8-EE18-72FF25570D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510445"/>
            <a:ext cx="4564380" cy="26794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B3777A-2C10-242A-B2D6-C8C1D7681A56}"/>
              </a:ext>
            </a:extLst>
          </p:cNvPr>
          <p:cNvSpPr txBox="1"/>
          <p:nvPr/>
        </p:nvSpPr>
        <p:spPr>
          <a:xfrm>
            <a:off x="8084820" y="4228112"/>
            <a:ext cx="3711334" cy="1065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Prospect’s </a:t>
            </a:r>
            <a:r>
              <a:rPr lang="en-US" sz="1200" b="1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</a:t>
            </a:r>
            <a:r>
              <a:rPr lang="en-US" sz="12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vs </a:t>
            </a:r>
            <a:r>
              <a:rPr lang="en-US" sz="1200" b="1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sign-up</a:t>
            </a:r>
            <a:r>
              <a:rPr lang="en-US" sz="12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marL="628650" lvl="1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200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Statistical results suggest that the region does not define if a prospect will register for a free trial sign-up </a:t>
            </a:r>
            <a:r>
              <a:rPr lang="en-US" sz="12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 = 0.9)</a:t>
            </a:r>
            <a:r>
              <a:rPr lang="en-US" sz="1200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200" b="1" kern="100" dirty="0"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19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CR" dirty="0"/>
              <a:t>R</a:t>
            </a:r>
            <a:r>
              <a:rPr lang="en-US" dirty="0"/>
              <a:t>ESULTS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7A9E36-38F2-F66C-F782-ABE5E42766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4971" y="2342675"/>
            <a:ext cx="3816089" cy="25977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DFA11B-9210-56D3-0EE3-12A2C9D5B48C}"/>
              </a:ext>
            </a:extLst>
          </p:cNvPr>
          <p:cNvSpPr txBox="1"/>
          <p:nvPr/>
        </p:nvSpPr>
        <p:spPr>
          <a:xfrm>
            <a:off x="560071" y="5120641"/>
            <a:ext cx="4551418" cy="1460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decision-maker role shows the lowest ICR with 43%.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Executive and Practitioner roles show ICR of 50% and 54%, respectively.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for all the roles shows a 52.9±0.7% suggesting a remaining stable engagement across each of the prospect's roles.</a:t>
            </a:r>
          </a:p>
        </p:txBody>
      </p:sp>
      <p:sp>
        <p:nvSpPr>
          <p:cNvPr id="11" name="Title 5">
            <a:extLst>
              <a:ext uri="{FF2B5EF4-FFF2-40B4-BE49-F238E27FC236}">
                <a16:creationId xmlns:a16="http://schemas.microsoft.com/office/drawing/2014/main" id="{303963F1-CA3C-D715-9A0E-3E8E26A9F368}"/>
              </a:ext>
            </a:extLst>
          </p:cNvPr>
          <p:cNvSpPr txBox="1">
            <a:spLocks/>
          </p:cNvSpPr>
          <p:nvPr/>
        </p:nvSpPr>
        <p:spPr>
          <a:xfrm>
            <a:off x="560071" y="1872888"/>
            <a:ext cx="4551418" cy="319521"/>
          </a:xfrm>
          <a:prstGeom prst="rect">
            <a:avLst/>
          </a:prstGeom>
          <a:solidFill>
            <a:srgbClr val="12699E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s-CR" sz="1600" dirty="0">
                <a:solidFill>
                  <a:schemeClr val="bg1"/>
                </a:solidFill>
              </a:rPr>
              <a:t>PROSPECT ENGAGEMENT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154C3A8-90EA-2F92-A954-D93FACB830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9169" y="2443513"/>
            <a:ext cx="4596020" cy="224584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30D512E-E3F6-9A2C-BAB6-960F087BCF6F}"/>
              </a:ext>
            </a:extLst>
          </p:cNvPr>
          <p:cNvSpPr txBox="1"/>
          <p:nvPr/>
        </p:nvSpPr>
        <p:spPr>
          <a:xfrm>
            <a:off x="7303771" y="4940457"/>
            <a:ext cx="4551418" cy="1070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Campaign Funnel dynamic simulation shows the behavior of the different roles across each stage of the campaign. A uniform reduction in the conversion by role can be inferred, which aligns with the final ES metric.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Title 5">
            <a:extLst>
              <a:ext uri="{FF2B5EF4-FFF2-40B4-BE49-F238E27FC236}">
                <a16:creationId xmlns:a16="http://schemas.microsoft.com/office/drawing/2014/main" id="{01C68698-7BFB-5913-1ACC-6A8051504B5A}"/>
              </a:ext>
            </a:extLst>
          </p:cNvPr>
          <p:cNvSpPr txBox="1">
            <a:spLocks/>
          </p:cNvSpPr>
          <p:nvPr/>
        </p:nvSpPr>
        <p:spPr>
          <a:xfrm>
            <a:off x="7303771" y="1872889"/>
            <a:ext cx="4551418" cy="319521"/>
          </a:xfrm>
          <a:prstGeom prst="rect">
            <a:avLst/>
          </a:prstGeom>
          <a:solidFill>
            <a:srgbClr val="12699E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s-CR" sz="1600" dirty="0">
                <a:solidFill>
                  <a:schemeClr val="bg1"/>
                </a:solidFill>
              </a:rPr>
              <a:t>INTEREST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3024B-27FA-EDA8-70AE-81AA8CCE4368}"/>
              </a:ext>
            </a:extLst>
          </p:cNvPr>
          <p:cNvSpPr txBox="1"/>
          <p:nvPr/>
        </p:nvSpPr>
        <p:spPr>
          <a:xfrm>
            <a:off x="10572751" y="6464404"/>
            <a:ext cx="1680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Intent Conversion Rate</a:t>
            </a:r>
          </a:p>
          <a:p>
            <a:r>
              <a:rPr lang="en-US" sz="900" dirty="0"/>
              <a:t>**</a:t>
            </a:r>
            <a:r>
              <a:rPr lang="en-US" sz="9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Engagement Score 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733223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CR" dirty="0"/>
              <a:t>R</a:t>
            </a:r>
            <a:r>
              <a:rPr lang="en-US" dirty="0"/>
              <a:t>ESULTS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7A9E36-38F2-F66C-F782-ABE5E4276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3512" y="2361528"/>
            <a:ext cx="4776208" cy="3397857"/>
          </a:xfrm>
          <a:prstGeom prst="rect">
            <a:avLst/>
          </a:prstGeom>
        </p:spPr>
      </p:pic>
      <p:sp>
        <p:nvSpPr>
          <p:cNvPr id="11" name="Title 5">
            <a:extLst>
              <a:ext uri="{FF2B5EF4-FFF2-40B4-BE49-F238E27FC236}">
                <a16:creationId xmlns:a16="http://schemas.microsoft.com/office/drawing/2014/main" id="{303963F1-CA3C-D715-9A0E-3E8E26A9F368}"/>
              </a:ext>
            </a:extLst>
          </p:cNvPr>
          <p:cNvSpPr txBox="1">
            <a:spLocks/>
          </p:cNvSpPr>
          <p:nvPr/>
        </p:nvSpPr>
        <p:spPr>
          <a:xfrm>
            <a:off x="603512" y="1936258"/>
            <a:ext cx="5096248" cy="319521"/>
          </a:xfrm>
          <a:prstGeom prst="rect">
            <a:avLst/>
          </a:prstGeom>
          <a:solidFill>
            <a:srgbClr val="12699E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s-CR" sz="1600" dirty="0">
                <a:solidFill>
                  <a:schemeClr val="bg1"/>
                </a:solidFill>
              </a:rPr>
              <a:t>CAMPAIGN SUCCESS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A577AF-2E8E-98B4-44C0-7900C2FB9BF6}"/>
              </a:ext>
            </a:extLst>
          </p:cNvPr>
          <p:cNvSpPr txBox="1"/>
          <p:nvPr/>
        </p:nvSpPr>
        <p:spPr>
          <a:xfrm>
            <a:off x="603512" y="6009914"/>
            <a:ext cx="5096248" cy="4775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kern="100" dirty="0">
                <a:solidFill>
                  <a:srgbClr val="00B05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60%</a:t>
            </a:r>
            <a:r>
              <a:rPr lang="en-US" sz="12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the marketing campaigns achieved </a:t>
            </a:r>
            <a:r>
              <a:rPr lang="en-US" sz="1200" kern="100" dirty="0">
                <a:solidFill>
                  <a:srgbClr val="00B05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more than 67% effectiveness </a:t>
            </a:r>
            <a:r>
              <a:rPr lang="en-US" sz="12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(awareness stage converted to Intent stage).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60415-CA48-DA3F-F20A-168B7585A95C}"/>
              </a:ext>
            </a:extLst>
          </p:cNvPr>
          <p:cNvSpPr txBox="1"/>
          <p:nvPr/>
        </p:nvSpPr>
        <p:spPr>
          <a:xfrm>
            <a:off x="6492240" y="5224571"/>
            <a:ext cx="5286748" cy="1262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07000"/>
              </a:lnSpc>
            </a:pPr>
            <a:r>
              <a:rPr lang="en-US" sz="1200" b="1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Annual Fall Clearance:</a:t>
            </a:r>
          </a:p>
          <a:p>
            <a:pPr marL="1085850" lvl="2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2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prospects reached the final stage of the marketing funnel, demonstrating full progression.</a:t>
            </a:r>
          </a:p>
          <a:p>
            <a:pPr lvl="1">
              <a:lnSpc>
                <a:spcPct val="107000"/>
              </a:lnSpc>
            </a:pPr>
            <a:r>
              <a:rPr lang="en-US" sz="1200" b="1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 Campaigns:</a:t>
            </a:r>
          </a:p>
          <a:p>
            <a:pPr marL="1085850" lvl="2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2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average progression is significantly lower, at approximately 41.9%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516FB1-F702-0FA1-69E0-8931B2708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12282" y="2413662"/>
            <a:ext cx="4143748" cy="2667108"/>
          </a:xfrm>
          <a:prstGeom prst="rect">
            <a:avLst/>
          </a:prstGeom>
        </p:spPr>
      </p:pic>
      <p:sp>
        <p:nvSpPr>
          <p:cNvPr id="9" name="Title 5">
            <a:extLst>
              <a:ext uri="{FF2B5EF4-FFF2-40B4-BE49-F238E27FC236}">
                <a16:creationId xmlns:a16="http://schemas.microsoft.com/office/drawing/2014/main" id="{53994220-CA8A-EB7C-2815-F89EBD4E010F}"/>
              </a:ext>
            </a:extLst>
          </p:cNvPr>
          <p:cNvSpPr txBox="1">
            <a:spLocks/>
          </p:cNvSpPr>
          <p:nvPr/>
        </p:nvSpPr>
        <p:spPr>
          <a:xfrm>
            <a:off x="6492240" y="1895243"/>
            <a:ext cx="5096248" cy="319521"/>
          </a:xfrm>
          <a:prstGeom prst="rect">
            <a:avLst/>
          </a:prstGeom>
          <a:solidFill>
            <a:srgbClr val="12699E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s-CR" sz="1600" dirty="0">
                <a:solidFill>
                  <a:schemeClr val="bg1"/>
                </a:solidFill>
              </a:rPr>
              <a:t>MOST SUCCESFULL VS OTHER CAMPAIGN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23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CR" dirty="0"/>
              <a:t>R</a:t>
            </a:r>
            <a:r>
              <a:rPr lang="en-US" dirty="0"/>
              <a:t>ESULTS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7A9E36-38F2-F66C-F782-ABE5E4276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3512" y="2645397"/>
            <a:ext cx="5096248" cy="1986527"/>
          </a:xfrm>
          <a:prstGeom prst="rect">
            <a:avLst/>
          </a:prstGeom>
        </p:spPr>
      </p:pic>
      <p:sp>
        <p:nvSpPr>
          <p:cNvPr id="11" name="Title 5">
            <a:extLst>
              <a:ext uri="{FF2B5EF4-FFF2-40B4-BE49-F238E27FC236}">
                <a16:creationId xmlns:a16="http://schemas.microsoft.com/office/drawing/2014/main" id="{303963F1-CA3C-D715-9A0E-3E8E26A9F368}"/>
              </a:ext>
            </a:extLst>
          </p:cNvPr>
          <p:cNvSpPr txBox="1">
            <a:spLocks/>
          </p:cNvSpPr>
          <p:nvPr/>
        </p:nvSpPr>
        <p:spPr>
          <a:xfrm>
            <a:off x="603512" y="1936258"/>
            <a:ext cx="5096248" cy="319521"/>
          </a:xfrm>
          <a:prstGeom prst="rect">
            <a:avLst/>
          </a:prstGeom>
          <a:solidFill>
            <a:srgbClr val="12699E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s-CR" sz="1600" dirty="0">
                <a:solidFill>
                  <a:schemeClr val="bg1"/>
                </a:solidFill>
              </a:rPr>
              <a:t>CAMPAIGN SUCCESS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A577AF-2E8E-98B4-44C0-7900C2FB9BF6}"/>
              </a:ext>
            </a:extLst>
          </p:cNvPr>
          <p:cNvSpPr txBox="1"/>
          <p:nvPr/>
        </p:nvSpPr>
        <p:spPr>
          <a:xfrm>
            <a:off x="603512" y="5021542"/>
            <a:ext cx="5096248" cy="675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most successful campaign had a </a:t>
            </a:r>
            <a:r>
              <a:rPr lang="en-US" sz="1200" b="1" kern="100" dirty="0">
                <a:solidFill>
                  <a:srgbClr val="00B05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higher proportion </a:t>
            </a:r>
            <a:r>
              <a:rPr lang="en-US" sz="12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executives and </a:t>
            </a:r>
            <a:r>
              <a:rPr lang="en-US" sz="1200" b="1" kern="100" dirty="0">
                <a:solidFill>
                  <a:srgbClr val="00B05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decision-makers</a:t>
            </a:r>
            <a:r>
              <a:rPr lang="en-US" sz="12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compared to other campaigns.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60415-CA48-DA3F-F20A-168B7585A95C}"/>
              </a:ext>
            </a:extLst>
          </p:cNvPr>
          <p:cNvSpPr txBox="1"/>
          <p:nvPr/>
        </p:nvSpPr>
        <p:spPr>
          <a:xfrm>
            <a:off x="6492240" y="5065240"/>
            <a:ext cx="5286748" cy="867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lvl="1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200" b="1" kern="100" dirty="0">
                <a:solidFill>
                  <a:srgbClr val="00B05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most successful campaign </a:t>
            </a:r>
            <a:r>
              <a:rPr lang="en-US" sz="12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shows a nearly</a:t>
            </a:r>
            <a:r>
              <a:rPr lang="en-US" sz="1200" b="1" kern="100" dirty="0">
                <a:solidFill>
                  <a:srgbClr val="00B05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even distribution</a:t>
            </a:r>
            <a:r>
              <a:rPr lang="en-US" sz="12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across NORTHAM, APAC, LATAM, and EMEA.</a:t>
            </a:r>
          </a:p>
          <a:p>
            <a:pPr marL="628650" lvl="1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2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 campaigns have a stronger presence in NORTHAM, followed by EMEA.</a:t>
            </a:r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53994220-CA8A-EB7C-2815-F89EBD4E010F}"/>
              </a:ext>
            </a:extLst>
          </p:cNvPr>
          <p:cNvSpPr txBox="1">
            <a:spLocks/>
          </p:cNvSpPr>
          <p:nvPr/>
        </p:nvSpPr>
        <p:spPr>
          <a:xfrm>
            <a:off x="6492240" y="1895243"/>
            <a:ext cx="5096248" cy="319521"/>
          </a:xfrm>
          <a:prstGeom prst="rect">
            <a:avLst/>
          </a:prstGeom>
          <a:solidFill>
            <a:srgbClr val="12699E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s-CR" sz="1600" dirty="0">
                <a:solidFill>
                  <a:schemeClr val="bg1"/>
                </a:solidFill>
              </a:rPr>
              <a:t>MOST SUCCESFULL VS OTHER CAMPAIGN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9D7944C-EB15-9F16-93A8-CFE295929D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83249" y="2645396"/>
            <a:ext cx="4314230" cy="198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9262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Company All Hands_Win32_MS v3" id="{1F352A5D-0EBE-49A2-9FF7-DEF81AB6F3C6}" vid="{D35781EA-2188-4D84-8966-791644CE13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E879E6-8FFE-4154-8F2A-F7518B89B3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company all hands presentation</Template>
  <TotalTime>111</TotalTime>
  <Words>745</Words>
  <Application>Microsoft Office PowerPoint</Application>
  <PresentationFormat>Widescreen</PresentationFormat>
  <Paragraphs>120</Paragraphs>
  <Slides>11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Symbol</vt:lpstr>
      <vt:lpstr>Wingdings</vt:lpstr>
      <vt:lpstr>RetrospectVTI</vt:lpstr>
      <vt:lpstr>Marketing Spend Optimization</vt:lpstr>
      <vt:lpstr>Agenda</vt:lpstr>
      <vt:lpstr>Data processing</vt:lpstr>
      <vt:lpstr>RESULTS</vt:lpstr>
      <vt:lpstr>[Back-up-Slide]  Opt-in by source Pareto analysis</vt:lpstr>
      <vt:lpstr>RESULTS</vt:lpstr>
      <vt:lpstr>RESULTS</vt:lpstr>
      <vt:lpstr>RESULTS</vt:lpstr>
      <vt:lpstr>RESULTS</vt:lpstr>
      <vt:lpstr>Reflecting back</vt:lpstr>
      <vt:lpstr>Question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Spend Optimization</dc:title>
  <dc:creator>Fernando Oviedo Matamoros</dc:creator>
  <cp:lastModifiedBy>Fernando Oviedo Matamoros</cp:lastModifiedBy>
  <cp:revision>1</cp:revision>
  <dcterms:created xsi:type="dcterms:W3CDTF">2024-04-25T03:59:04Z</dcterms:created>
  <dcterms:modified xsi:type="dcterms:W3CDTF">2024-04-25T05:50:37Z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