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3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4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CA8A-4B64-467B-81DA-F4A6FAFCAC6C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7B04-DB87-4D27-96D9-DFF14BC86E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615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CA8A-4B64-467B-81DA-F4A6FAFCAC6C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7B04-DB87-4D27-96D9-DFF14BC86E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581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CA8A-4B64-467B-81DA-F4A6FAFCAC6C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7B04-DB87-4D27-96D9-DFF14BC86E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21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CA8A-4B64-467B-81DA-F4A6FAFCAC6C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7B04-DB87-4D27-96D9-DFF14BC86E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901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CA8A-4B64-467B-81DA-F4A6FAFCAC6C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7B04-DB87-4D27-96D9-DFF14BC86E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186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CA8A-4B64-467B-81DA-F4A6FAFCAC6C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7B04-DB87-4D27-96D9-DFF14BC86E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575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CA8A-4B64-467B-81DA-F4A6FAFCAC6C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7B04-DB87-4D27-96D9-DFF14BC86E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54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CA8A-4B64-467B-81DA-F4A6FAFCAC6C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7B04-DB87-4D27-96D9-DFF14BC86E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102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CA8A-4B64-467B-81DA-F4A6FAFCAC6C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7B04-DB87-4D27-96D9-DFF14BC86E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4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CA8A-4B64-467B-81DA-F4A6FAFCAC6C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7B04-DB87-4D27-96D9-DFF14BC86E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722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CA8A-4B64-467B-81DA-F4A6FAFCAC6C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7B04-DB87-4D27-96D9-DFF14BC86E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785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9CA8A-4B64-467B-81DA-F4A6FAFCAC6C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7B04-DB87-4D27-96D9-DFF14BC86E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19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Gri bir görüntü üzerinde </a:t>
            </a:r>
            <a:r>
              <a:rPr lang="tr-TR" dirty="0" err="1"/>
              <a:t>histogram</a:t>
            </a:r>
            <a:r>
              <a:rPr lang="tr-TR" dirty="0"/>
              <a:t> eşitleme ve </a:t>
            </a:r>
            <a:r>
              <a:rPr lang="tr-TR" dirty="0" err="1"/>
              <a:t>histogram</a:t>
            </a:r>
            <a:r>
              <a:rPr lang="tr-TR" dirty="0"/>
              <a:t> germe işlemlerini gerçekleştiren MATLAB kodlarını yazınız.</a:t>
            </a:r>
          </a:p>
          <a:p>
            <a:r>
              <a:rPr lang="tr-TR" dirty="0"/>
              <a:t>Not: Hazır </a:t>
            </a:r>
            <a:r>
              <a:rPr lang="tr-TR" dirty="0" err="1"/>
              <a:t>Matlab</a:t>
            </a:r>
            <a:r>
              <a:rPr lang="tr-TR" dirty="0"/>
              <a:t> fonksiyonu kullanılmayacaktır. </a:t>
            </a:r>
          </a:p>
          <a:p>
            <a:r>
              <a:rPr lang="tr-TR" dirty="0"/>
              <a:t>Teslim tarihi: 12 Nisan 2018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333" y="3912857"/>
            <a:ext cx="2672229" cy="20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Ödev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SAYISAL GÖRÜNTÜ ÖRNEKLEME ve NİCELEME İKİLİ GÖRÜNTÜ İŞLEME</dc:title>
  <dc:creator>Selcuk</dc:creator>
  <cp:lastModifiedBy>Selçuk Sevgen</cp:lastModifiedBy>
  <cp:revision>46</cp:revision>
  <dcterms:created xsi:type="dcterms:W3CDTF">2016-03-07T17:18:38Z</dcterms:created>
  <dcterms:modified xsi:type="dcterms:W3CDTF">2018-03-23T11:25:10Z</dcterms:modified>
</cp:coreProperties>
</file>