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3" r:id="rId4"/>
    <p:sldId id="293" r:id="rId5"/>
    <p:sldId id="294" r:id="rId6"/>
    <p:sldId id="295" r:id="rId7"/>
    <p:sldId id="296" r:id="rId8"/>
    <p:sldId id="297" r:id="rId9"/>
    <p:sldId id="298" r:id="rId10"/>
    <p:sldId id="306" r:id="rId11"/>
    <p:sldId id="307" r:id="rId12"/>
    <p:sldId id="308" r:id="rId13"/>
    <p:sldId id="309" r:id="rId14"/>
    <p:sldId id="304" r:id="rId15"/>
    <p:sldId id="305" r:id="rId16"/>
    <p:sldId id="310" r:id="rId17"/>
    <p:sldId id="311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7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0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9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7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UYGULAMA-2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Bilgisayar    Mimarisi</a:t>
            </a:r>
          </a:p>
        </p:txBody>
      </p:sp>
    </p:spTree>
    <p:extLst>
      <p:ext uri="{BB962C8B-B14F-4D97-AF65-F5344CB8AC3E}">
        <p14:creationId xmlns:p14="http://schemas.microsoft.com/office/powerpoint/2010/main" val="62127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00113" y="1773238"/>
            <a:ext cx="7488237" cy="3076575"/>
          </a:xfrm>
          <a:prstGeom prst="rect">
            <a:avLst/>
          </a:prstGeom>
        </p:spPr>
        <p:txBody>
          <a:bodyPr>
            <a:spAutoFit/>
          </a:bodyPr>
          <a:lstStyle>
            <a:lvl1pPr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tr-TR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Aşağıdaki MIPS Asembler Kodu icra edildiğinde;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slt,  beq, addi ve j  komutlarının makine kodu karşılıklarını veriniz? 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       Address		               MIPS assembler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      0040 0020	 	main:	slt	$t0, $a0, $a1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	beq $t0, $zero, exit	   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 		addi	$a1, $a1, 4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	j	main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exit:	. . .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4136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2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7544" y="466653"/>
            <a:ext cx="81369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—</a:t>
            </a:r>
          </a:p>
          <a:p>
            <a:endParaRPr lang="tr-TR" dirty="0"/>
          </a:p>
          <a:p>
            <a:r>
              <a:rPr lang="tr-TR" sz="2000" dirty="0"/>
              <a:t>Aşağıdaki MIPS programının amacını komutlara açıklama (</a:t>
            </a:r>
            <a:r>
              <a:rPr lang="tr-TR" sz="2000" dirty="0" err="1"/>
              <a:t>comments</a:t>
            </a:r>
            <a:r>
              <a:rPr lang="tr-TR" sz="2000" dirty="0"/>
              <a:t>) yazarak açıklayınız?</a:t>
            </a:r>
          </a:p>
          <a:p>
            <a:endParaRPr lang="tr-TR" sz="2000" dirty="0"/>
          </a:p>
          <a:p>
            <a:r>
              <a:rPr lang="tr-TR" sz="2000" dirty="0"/>
              <a:t>a0  </a:t>
            </a:r>
            <a:r>
              <a:rPr lang="tr-TR" sz="2000" dirty="0" err="1"/>
              <a:t>registerinin</a:t>
            </a:r>
            <a:r>
              <a:rPr lang="tr-TR" sz="2000" dirty="0"/>
              <a:t> başlangıçta n tamsayı değerine sahip </a:t>
            </a:r>
            <a:r>
              <a:rPr lang="tr-TR" sz="2000" dirty="0" err="1"/>
              <a:t>oldugunu</a:t>
            </a:r>
            <a:r>
              <a:rPr lang="tr-TR" sz="2000" dirty="0"/>
              <a:t> kabul ediniz..</a:t>
            </a:r>
          </a:p>
          <a:p>
            <a:r>
              <a:rPr lang="tr-T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54300"/>
            <a:ext cx="5904655" cy="243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048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07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8497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74168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4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9" y="260648"/>
            <a:ext cx="8424862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6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7993063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6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Formats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05273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R-type (6-bit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rd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shamt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6-bit function code)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I-type (6-bit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16-bit immediate)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J-type (6-bit </a:t>
            </a:r>
            <a:r>
              <a:rPr kumimoji="0" lang="en-US" altLang="tr-T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26-bit pseudo-direct address)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3" y="2060848"/>
            <a:ext cx="5513412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3789040"/>
            <a:ext cx="57594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5146651"/>
            <a:ext cx="5832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0044"/>
            <a:ext cx="7560840" cy="575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90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7544" y="466653"/>
            <a:ext cx="81369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1—</a:t>
            </a:r>
          </a:p>
          <a:p>
            <a:endParaRPr lang="tr-TR" dirty="0"/>
          </a:p>
          <a:p>
            <a:r>
              <a:rPr lang="tr-TR" sz="2000" dirty="0"/>
              <a:t>Aşağıdaki MIPS programının amacını komutlara açıklama (</a:t>
            </a:r>
            <a:r>
              <a:rPr lang="tr-TR" sz="2000" dirty="0" err="1"/>
              <a:t>comments</a:t>
            </a:r>
            <a:r>
              <a:rPr lang="tr-TR" sz="2000" dirty="0"/>
              <a:t>) yazarak açıklayınız?</a:t>
            </a:r>
          </a:p>
          <a:p>
            <a:endParaRPr lang="tr-TR" sz="2000" dirty="0"/>
          </a:p>
          <a:p>
            <a:r>
              <a:rPr lang="tr-TR" sz="2000" dirty="0"/>
              <a:t>a0  </a:t>
            </a:r>
            <a:r>
              <a:rPr lang="tr-TR" sz="2000" dirty="0" err="1"/>
              <a:t>registerinin</a:t>
            </a:r>
            <a:r>
              <a:rPr lang="tr-TR" sz="2000" dirty="0"/>
              <a:t> başlangıçta n tamsayı değerine sahip </a:t>
            </a:r>
            <a:r>
              <a:rPr lang="tr-TR" sz="2000" dirty="0" err="1"/>
              <a:t>oldugunu</a:t>
            </a:r>
            <a:r>
              <a:rPr lang="tr-TR" sz="2000" dirty="0"/>
              <a:t> kabul ediniz..</a:t>
            </a:r>
          </a:p>
          <a:p>
            <a:r>
              <a:rPr lang="tr-T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54300"/>
            <a:ext cx="5904655" cy="243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6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048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25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46633" y="40466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2-</a:t>
            </a:r>
            <a:r>
              <a:rPr lang="tr-TR" dirty="0">
                <a:solidFill>
                  <a:srgbClr val="FF0000"/>
                </a:solidFill>
              </a:rPr>
              <a:t>-  </a:t>
            </a:r>
          </a:p>
          <a:p>
            <a:r>
              <a:rPr lang="tr-TR" dirty="0"/>
              <a:t>Aşağıda görülen C koda karşı gelen MIPS </a:t>
            </a:r>
            <a:r>
              <a:rPr lang="tr-TR" dirty="0" err="1"/>
              <a:t>assembler</a:t>
            </a:r>
            <a:r>
              <a:rPr lang="tr-TR" dirty="0"/>
              <a:t> programında hangi satırlarda hangi hataların yapıldığını açıklayınız?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313"/>
            <a:ext cx="7416823" cy="47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87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16824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17" y="1628800"/>
            <a:ext cx="7704856" cy="417646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09117" y="332656"/>
            <a:ext cx="7772400" cy="1470025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0000"/>
                </a:solidFill>
              </a:rPr>
              <a:t>Soru-3</a:t>
            </a:r>
          </a:p>
        </p:txBody>
      </p:sp>
    </p:spTree>
    <p:extLst>
      <p:ext uri="{BB962C8B-B14F-4D97-AF65-F5344CB8AC3E}">
        <p14:creationId xmlns:p14="http://schemas.microsoft.com/office/powerpoint/2010/main" val="40627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7344816" cy="26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143</Words>
  <Application>Microsoft Office PowerPoint</Application>
  <PresentationFormat>Ekran Gösterisi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Verdana</vt:lpstr>
      <vt:lpstr>Ofis Teması</vt:lpstr>
      <vt:lpstr>UYGULAMA-2</vt:lpstr>
      <vt:lpstr>Instruction Formats</vt:lpstr>
      <vt:lpstr>PowerPoint Sunusu</vt:lpstr>
      <vt:lpstr>PowerPoint Sunusu</vt:lpstr>
      <vt:lpstr>PowerPoint Sunusu</vt:lpstr>
      <vt:lpstr>PowerPoint Sunusu</vt:lpstr>
      <vt:lpstr>PowerPoint Sunusu</vt:lpstr>
      <vt:lpstr>Soru-3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Furkan Özbek</cp:lastModifiedBy>
  <cp:revision>37</cp:revision>
  <dcterms:created xsi:type="dcterms:W3CDTF">2014-03-29T10:31:20Z</dcterms:created>
  <dcterms:modified xsi:type="dcterms:W3CDTF">2019-03-22T12:19:59Z</dcterms:modified>
</cp:coreProperties>
</file>