
<file path=[Content_Types].xml><?xml version="1.0" encoding="utf-8"?>
<Types xmlns="http://schemas.openxmlformats.org/package/2006/content-types">
  <Override PartName="/ppt/slides/slide45.xml" ContentType="application/vnd.openxmlformats-officedocument.presentationml.slide+xml"/>
  <Override PartName="/ppt/slides/slide53.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slides/slide54.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1/18/10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1/18/10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1/18/10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1/18/10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1/18/10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1/18/10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1/18/10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1/18/10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df"/><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df"/><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df"/><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df"/><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mc:Choice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mc:Choice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39"/>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mc:Choice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mc:Choice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59"/>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mc:Choice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19"/>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mc:Choice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mc:Choice xmlns:ma="http://schemas.microsoft.com/office/mac/drawingml/2008/main"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mc:Choice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mc:Choice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mc:Choice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mc:Choice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mc:Choice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mc:Choice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mc:Choice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mc:Choice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4596</TotalTime>
  <Words>3554</Words>
  <Application>Microsoft Macintosh PowerPoint</Application>
  <PresentationFormat>On-screen Show (4:3)</PresentationFormat>
  <Paragraphs>366</Paragraphs>
  <Slides>54</Slides>
  <Notes>0</Notes>
  <HiddenSlides>0</HiddenSlides>
  <MMClips>0</MMClips>
  <ScaleCrop>false</ScaleCrop>
  <HeadingPairs>
    <vt:vector size="4" baseType="variant">
      <vt:variant>
        <vt:lpstr>Design Template</vt:lpstr>
      </vt:variant>
      <vt:variant>
        <vt:i4>1</vt:i4>
      </vt:variant>
      <vt:variant>
        <vt:lpstr>Slide Titles</vt:lpstr>
      </vt:variant>
      <vt:variant>
        <vt:i4>54</vt:i4>
      </vt:variant>
    </vt:vector>
  </HeadingPairs>
  <TitlesOfParts>
    <vt:vector size="55" baseType="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Ian Sommerville</cp:lastModifiedBy>
  <cp:revision>12</cp:revision>
  <dcterms:created xsi:type="dcterms:W3CDTF">2010-01-18T20:35:25Z</dcterms:created>
  <dcterms:modified xsi:type="dcterms:W3CDTF">2010-01-18T20:36:18Z</dcterms:modified>
</cp:coreProperties>
</file>