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5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26.01.2019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DDC5EB-08E8-46E7-99C9-8650E323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OVERVIEW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F767EF-9A41-48AF-980A-D7CCE70EF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14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A54C89-3B46-416C-86A0-77881C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CD7F18-5AE5-47B4-9C91-D5C12F13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Testing is done in different forms at every phase of SDLC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3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A54C89-3B46-416C-86A0-77881C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CD7F18-5AE5-47B4-9C91-D5C12F13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During the requirement gathering phase, the analysis and verification of requirements are also considered as testing.</a:t>
            </a:r>
          </a:p>
          <a:p>
            <a:pPr algn="just"/>
            <a:r>
              <a:rPr lang="en-US" dirty="0"/>
              <a:t>Reviewing the design in the design phase with the intent to improve the design is also considered as testing.</a:t>
            </a:r>
          </a:p>
          <a:p>
            <a:pPr algn="just"/>
            <a:r>
              <a:rPr lang="en-US" dirty="0"/>
              <a:t>Testing performed by a developer on completion of the code is also categorized as testing.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44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E76AF10-4E38-4A09-8ED7-A0485F37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323313" cy="42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ADEC59-D6F5-4D42-80A3-C175EDF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Stop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020760-822C-4397-B13E-A5393F28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difficult to determine when to stop testing, as testing is a never-ending process and no one can claim that a software is 100% tested.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The following aspects are to be considered for stopping the testing process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7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ADEC59-D6F5-4D42-80A3-C175EDF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Stop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020760-822C-4397-B13E-A5393F28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Testing Deadlines</a:t>
            </a:r>
          </a:p>
          <a:p>
            <a:pPr algn="just"/>
            <a:r>
              <a:rPr lang="en-US" dirty="0"/>
              <a:t>Completion of test case execution</a:t>
            </a:r>
          </a:p>
          <a:p>
            <a:pPr algn="just"/>
            <a:r>
              <a:rPr lang="en-US" dirty="0"/>
              <a:t>Completion of functional and code coverage to a certain point</a:t>
            </a:r>
          </a:p>
          <a:p>
            <a:pPr algn="just"/>
            <a:r>
              <a:rPr lang="en-US" dirty="0"/>
              <a:t>Bug rate falls below a certain level and no high-priority bugs are identified</a:t>
            </a:r>
          </a:p>
          <a:p>
            <a:pPr algn="just"/>
            <a:r>
              <a:rPr lang="en-US" dirty="0"/>
              <a:t>Management decision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4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F6036AC-2865-4CB9-87E0-00184E27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45289"/>
            <a:ext cx="7336447" cy="47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ADEC59-D6F5-4D42-80A3-C175EDF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Verification</a:t>
            </a:r>
            <a:r>
              <a:rPr lang="tr-TR" dirty="0"/>
              <a:t> &amp; 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020760-822C-4397-B13E-A5393F28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two terms are very confusing for most people, who use them interchangeably.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The following table highlights the differences between verification and validation.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868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ADEC59-D6F5-4D42-80A3-C175EDF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Verification</a:t>
            </a:r>
            <a:r>
              <a:rPr lang="tr-TR" dirty="0"/>
              <a:t> &amp; </a:t>
            </a:r>
            <a:r>
              <a:rPr lang="tr-TR" dirty="0" err="1"/>
              <a:t>Validation</a:t>
            </a: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A47DF1AF-0D3A-4AE6-88FC-A4E180A7A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897312"/>
              </p:ext>
            </p:extLst>
          </p:nvPr>
        </p:nvGraphicFramePr>
        <p:xfrm>
          <a:off x="827584" y="1417638"/>
          <a:ext cx="7632848" cy="4960900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15374974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77157261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563577461"/>
                    </a:ext>
                  </a:extLst>
                </a:gridCol>
              </a:tblGrid>
              <a:tr h="164657">
                <a:tc>
                  <a:txBody>
                    <a:bodyPr/>
                    <a:lstStyle/>
                    <a:p>
                      <a:pPr algn="l" fontAlgn="t"/>
                      <a:endParaRPr lang="tr-TR" sz="1400" dirty="0">
                        <a:effectLst/>
                      </a:endParaRP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Verification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Validation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85611"/>
                  </a:ext>
                </a:extLst>
              </a:tr>
              <a:tr h="693915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1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effectLst/>
                        </a:rPr>
                        <a:t>Verification addresses the concern: "Are you building it right?"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effectLst/>
                        </a:rPr>
                        <a:t>Validation addresses the concern: "Are you building the right thing?"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608924"/>
                  </a:ext>
                </a:extLst>
              </a:tr>
              <a:tr h="693915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2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Ensures that the software system meets all the functionality.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Ensures that the functionalities meet the intended behavior.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561843"/>
                  </a:ext>
                </a:extLst>
              </a:tr>
              <a:tr h="90561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3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Verification takes place first and includes the checking for documentation, code, etc.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effectLst/>
                        </a:rPr>
                        <a:t>Validation occurs after verification and mainly involves the checking of the overall product.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335287"/>
                  </a:ext>
                </a:extLst>
              </a:tr>
              <a:tr h="27050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4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400">
                          <a:effectLst/>
                        </a:rPr>
                        <a:t>Done by developers.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400">
                          <a:effectLst/>
                        </a:rPr>
                        <a:t>Done by testers.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258684"/>
                  </a:ext>
                </a:extLst>
              </a:tr>
              <a:tr h="111732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5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effectLst/>
                        </a:rPr>
                        <a:t>It has static activities, as it includes collecting reviews, walkthroughs, and inspections to verify a software.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effectLst/>
                        </a:rPr>
                        <a:t>It has dynamic activities, as it includes executing the software against the requirements.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30021"/>
                  </a:ext>
                </a:extLst>
              </a:tr>
              <a:tr h="101146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>
                          <a:effectLst/>
                        </a:rPr>
                        <a:t>6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It is an objective process and no subjective decision should be needed to verify a software.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It is a subjective process and involves subjective decisions on how well a software works.</a:t>
                      </a:r>
                    </a:p>
                  </a:txBody>
                  <a:tcPr marL="27397" marR="27397" marT="27397" marB="27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1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5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A4972A1-4EDB-4B79-A4CA-3C52EED96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712266"/>
            <a:ext cx="6545454" cy="5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F765076-161D-40D3-9FB1-14127FBA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04663"/>
            <a:ext cx="8568952" cy="62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DE9822-72CA-4970-940F-9C9B1DE7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CA37E-BBE5-452E-8722-C8762DA1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Testing is the process of evaluating a system or its component(s) with the intent to find whether it satisfies the specified requirements or not.</a:t>
            </a:r>
            <a:endParaRPr lang="tr-TR" dirty="0"/>
          </a:p>
          <a:p>
            <a:pPr algn="just"/>
            <a:r>
              <a:rPr lang="en-US" dirty="0"/>
              <a:t>In simple words, testing is executing a system in order to identify any gaps, errors, or missing requirements in contrary to the actual requirements.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4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DE9822-72CA-4970-940F-9C9B1DE7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CA37E-BBE5-452E-8722-C8762DA1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According to ANSI/IEEE 1059 standard, Testing can be defined as –</a:t>
            </a:r>
            <a:endParaRPr lang="tr-TR" dirty="0"/>
          </a:p>
          <a:p>
            <a:pPr algn="just"/>
            <a:r>
              <a:rPr lang="en-US" dirty="0"/>
              <a:t>A process of analyzing a software item to detect the differences between existing and required conditions (that is defects/errors/bugs) and to evaluate the features of the software item.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5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A3D424-FB7C-40AA-920E-83D03B5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E60029-7A20-4EE9-B739-854EE54B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depends on the process and the associated stakeholders of the project(s). </a:t>
            </a:r>
            <a:endParaRPr lang="tr-TR" dirty="0"/>
          </a:p>
          <a:p>
            <a:pPr algn="just"/>
            <a:r>
              <a:rPr lang="en-US" dirty="0"/>
              <a:t>In the IT industry, large companies have a team with responsibilities to evaluate the developed software in context of the given requirements. </a:t>
            </a:r>
            <a:endParaRPr lang="tr-TR" dirty="0"/>
          </a:p>
          <a:p>
            <a:pPr algn="just"/>
            <a:r>
              <a:rPr lang="en-US" dirty="0"/>
              <a:t>Moreover, developers also conduct testing which is called </a:t>
            </a:r>
            <a:r>
              <a:rPr lang="en-US" b="1" dirty="0"/>
              <a:t>Unit Testing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In most cases, the following professionals are involved in testing a system within their respective capacities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3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A3D424-FB7C-40AA-920E-83D03B5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E60029-7A20-4EE9-B739-854EE54B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Tester</a:t>
            </a:r>
          </a:p>
          <a:p>
            <a:r>
              <a:rPr lang="en-US" dirty="0"/>
              <a:t>Software Developer</a:t>
            </a:r>
          </a:p>
          <a:p>
            <a:r>
              <a:rPr lang="en-US" dirty="0"/>
              <a:t>Project Lead/Manager</a:t>
            </a:r>
          </a:p>
          <a:p>
            <a:r>
              <a:rPr lang="en-US" dirty="0"/>
              <a:t>End User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73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A3D424-FB7C-40AA-920E-83D03B5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E60029-7A20-4EE9-B739-854EE54B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companies have different designations for people who test the software on the basis of their experience and knowledge such as Software Tester, Software Quality Assurance Engineer, QA Analyst, etc.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2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A54C89-3B46-416C-86A0-77881C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CD7F18-5AE5-47B4-9C91-D5C12F13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early start to testing reduces the cost and time to rework and produce error-free software that is delivered to the client.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However in Software Development Life Cycle (SDLC), testing can be started from the Requirements Gathering phase and continued till the deployment of the software.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59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A54C89-3B46-416C-86A0-77881C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</a:t>
            </a:r>
            <a:r>
              <a:rPr lang="tr-TR" dirty="0" err="1"/>
              <a:t>Testing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CD7F18-5AE5-47B4-9C91-D5C12F13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also depends on the development model that is being used.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For example, in the Waterfall model, formal testing is conducted in the testing phase; but in the incremental model, testing is performed at the end of every increment/iteration and the whole application is tested at the end.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81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683</Words>
  <Application>Microsoft Office PowerPoint</Application>
  <PresentationFormat>Ekran Gösterisi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Calibri</vt:lpstr>
      <vt:lpstr>Ofis Teması</vt:lpstr>
      <vt:lpstr>OVERVIEW</vt:lpstr>
      <vt:lpstr>PowerPoint Sunusu</vt:lpstr>
      <vt:lpstr>What is Testing?</vt:lpstr>
      <vt:lpstr>What is Testing?</vt:lpstr>
      <vt:lpstr>Who does Testing?</vt:lpstr>
      <vt:lpstr>Who does Testing?</vt:lpstr>
      <vt:lpstr>Who does Testing?</vt:lpstr>
      <vt:lpstr>When to Start Testing?</vt:lpstr>
      <vt:lpstr>When to Start Testing?</vt:lpstr>
      <vt:lpstr>When to Start Testing?</vt:lpstr>
      <vt:lpstr>When to Start Testing?</vt:lpstr>
      <vt:lpstr>PowerPoint Sunusu</vt:lpstr>
      <vt:lpstr>When to Stop Testing?</vt:lpstr>
      <vt:lpstr>When to Stop Testing?</vt:lpstr>
      <vt:lpstr>PowerPoint Sunusu</vt:lpstr>
      <vt:lpstr>Verification &amp; Validation</vt:lpstr>
      <vt:lpstr>Verification &amp; Validation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RUYA</dc:creator>
  <cp:lastModifiedBy>pc</cp:lastModifiedBy>
  <cp:revision>16</cp:revision>
  <dcterms:created xsi:type="dcterms:W3CDTF">2019-01-24T07:50:51Z</dcterms:created>
  <dcterms:modified xsi:type="dcterms:W3CDTF">2019-01-26T09:36:05Z</dcterms:modified>
</cp:coreProperties>
</file>