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24.01.2019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24.01.2019</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4882E3D-5B70-4CC1-A659-C7AD49E66144}"/>
              </a:ext>
            </a:extLst>
          </p:cNvPr>
          <p:cNvSpPr>
            <a:spLocks noGrp="1"/>
          </p:cNvSpPr>
          <p:nvPr>
            <p:ph type="ctrTitle"/>
          </p:nvPr>
        </p:nvSpPr>
        <p:spPr/>
        <p:txBody>
          <a:bodyPr/>
          <a:lstStyle/>
          <a:p>
            <a:r>
              <a:rPr lang="tr-TR" dirty="0"/>
              <a:t>Software </a:t>
            </a:r>
            <a:r>
              <a:rPr lang="tr-TR" dirty="0" err="1"/>
              <a:t>Testing</a:t>
            </a:r>
            <a:r>
              <a:rPr lang="tr-TR"/>
              <a:t> Myths</a:t>
            </a:r>
            <a:br>
              <a:rPr lang="tr-TR" dirty="0"/>
            </a:br>
            <a:endParaRPr lang="tr-TR" dirty="0"/>
          </a:p>
        </p:txBody>
      </p:sp>
      <p:sp>
        <p:nvSpPr>
          <p:cNvPr id="3" name="Alt Başlık 2">
            <a:extLst>
              <a:ext uri="{FF2B5EF4-FFF2-40B4-BE49-F238E27FC236}">
                <a16:creationId xmlns:a16="http://schemas.microsoft.com/office/drawing/2014/main" id="{11C6EF45-4552-4300-BB25-74EF33086BFB}"/>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408115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9D28372-21AF-45FD-8CDD-2416BAA9B50C}"/>
              </a:ext>
            </a:extLst>
          </p:cNvPr>
          <p:cNvSpPr>
            <a:spLocks noGrp="1"/>
          </p:cNvSpPr>
          <p:nvPr>
            <p:ph type="title"/>
          </p:nvPr>
        </p:nvSpPr>
        <p:spPr/>
        <p:txBody>
          <a:bodyPr>
            <a:normAutofit fontScale="90000"/>
          </a:bodyPr>
          <a:lstStyle/>
          <a:p>
            <a:r>
              <a:rPr lang="en-US" dirty="0"/>
              <a:t>Myth 9: Anyone can Test a Software Application</a:t>
            </a:r>
            <a:endParaRPr lang="tr-TR" dirty="0"/>
          </a:p>
        </p:txBody>
      </p:sp>
      <p:sp>
        <p:nvSpPr>
          <p:cNvPr id="3" name="İçerik Yer Tutucusu 2">
            <a:extLst>
              <a:ext uri="{FF2B5EF4-FFF2-40B4-BE49-F238E27FC236}">
                <a16:creationId xmlns:a16="http://schemas.microsoft.com/office/drawing/2014/main" id="{D93B55FB-1D98-4B86-BBC8-28D5C5A2FAB4}"/>
              </a:ext>
            </a:extLst>
          </p:cNvPr>
          <p:cNvSpPr>
            <a:spLocks noGrp="1"/>
          </p:cNvSpPr>
          <p:nvPr>
            <p:ph idx="1"/>
          </p:nvPr>
        </p:nvSpPr>
        <p:spPr/>
        <p:txBody>
          <a:bodyPr>
            <a:normAutofit fontScale="92500" lnSpcReduction="20000"/>
          </a:bodyPr>
          <a:lstStyle/>
          <a:p>
            <a:pPr algn="just"/>
            <a:r>
              <a:rPr lang="en-US" b="1" dirty="0"/>
              <a:t>Reality</a:t>
            </a:r>
            <a:r>
              <a:rPr lang="en-US" dirty="0"/>
              <a:t> − People outside the IT industry think and even believe that anyone can test a software and testing is not a creative job. </a:t>
            </a:r>
            <a:endParaRPr lang="tr-TR" dirty="0"/>
          </a:p>
          <a:p>
            <a:pPr algn="just"/>
            <a:endParaRPr lang="tr-TR" dirty="0"/>
          </a:p>
          <a:p>
            <a:pPr algn="just"/>
            <a:r>
              <a:rPr lang="en-US" dirty="0"/>
              <a:t>However testers know very well that this is a myth. </a:t>
            </a:r>
            <a:endParaRPr lang="tr-TR" dirty="0"/>
          </a:p>
          <a:p>
            <a:pPr algn="just"/>
            <a:endParaRPr lang="tr-TR" dirty="0"/>
          </a:p>
          <a:p>
            <a:pPr algn="just"/>
            <a:r>
              <a:rPr lang="en-US" dirty="0"/>
              <a:t>Thinking alternative scenarios, try to crash a software with the intent to explore potential bugs is not possible for the person who developed it.</a:t>
            </a:r>
            <a:endParaRPr lang="tr-TR" dirty="0"/>
          </a:p>
        </p:txBody>
      </p:sp>
    </p:spTree>
    <p:extLst>
      <p:ext uri="{BB962C8B-B14F-4D97-AF65-F5344CB8AC3E}">
        <p14:creationId xmlns:p14="http://schemas.microsoft.com/office/powerpoint/2010/main" val="338136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9D28372-21AF-45FD-8CDD-2416BAA9B50C}"/>
              </a:ext>
            </a:extLst>
          </p:cNvPr>
          <p:cNvSpPr>
            <a:spLocks noGrp="1"/>
          </p:cNvSpPr>
          <p:nvPr>
            <p:ph type="title"/>
          </p:nvPr>
        </p:nvSpPr>
        <p:spPr/>
        <p:txBody>
          <a:bodyPr>
            <a:normAutofit fontScale="90000"/>
          </a:bodyPr>
          <a:lstStyle/>
          <a:p>
            <a:r>
              <a:rPr lang="en-US" dirty="0"/>
              <a:t>Myth 10: A Tester's only Task is to Find Bugs</a:t>
            </a:r>
            <a:endParaRPr lang="tr-TR" dirty="0"/>
          </a:p>
        </p:txBody>
      </p:sp>
      <p:sp>
        <p:nvSpPr>
          <p:cNvPr id="3" name="İçerik Yer Tutucusu 2">
            <a:extLst>
              <a:ext uri="{FF2B5EF4-FFF2-40B4-BE49-F238E27FC236}">
                <a16:creationId xmlns:a16="http://schemas.microsoft.com/office/drawing/2014/main" id="{D93B55FB-1D98-4B86-BBC8-28D5C5A2FAB4}"/>
              </a:ext>
            </a:extLst>
          </p:cNvPr>
          <p:cNvSpPr>
            <a:spLocks noGrp="1"/>
          </p:cNvSpPr>
          <p:nvPr>
            <p:ph idx="1"/>
          </p:nvPr>
        </p:nvSpPr>
        <p:spPr/>
        <p:txBody>
          <a:bodyPr>
            <a:normAutofit fontScale="92500" lnSpcReduction="10000"/>
          </a:bodyPr>
          <a:lstStyle/>
          <a:p>
            <a:pPr algn="just"/>
            <a:r>
              <a:rPr lang="en-US" b="1" dirty="0"/>
              <a:t>Reality</a:t>
            </a:r>
            <a:r>
              <a:rPr lang="en-US" dirty="0"/>
              <a:t> − Finding bugs in a software is the task of the testers, but at the same time, they are domain experts of the particular software.</a:t>
            </a:r>
            <a:endParaRPr lang="tr-TR" dirty="0"/>
          </a:p>
          <a:p>
            <a:pPr algn="just"/>
            <a:endParaRPr lang="tr-TR" dirty="0"/>
          </a:p>
          <a:p>
            <a:pPr algn="just"/>
            <a:r>
              <a:rPr lang="en-US" dirty="0"/>
              <a:t>Developers are only responsible for the specific component or area that is assigned to them but testers understand the overall workings of the software, what the dependencies are, and the impacts of one module on another module.</a:t>
            </a:r>
            <a:br>
              <a:rPr lang="en-US" dirty="0"/>
            </a:br>
            <a:endParaRPr lang="tr-TR" dirty="0"/>
          </a:p>
        </p:txBody>
      </p:sp>
    </p:spTree>
    <p:extLst>
      <p:ext uri="{BB962C8B-B14F-4D97-AF65-F5344CB8AC3E}">
        <p14:creationId xmlns:p14="http://schemas.microsoft.com/office/powerpoint/2010/main" val="63407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BDFD222-5A96-4573-B02E-705A08733339}"/>
              </a:ext>
            </a:extLst>
          </p:cNvPr>
          <p:cNvSpPr>
            <a:spLocks noGrp="1"/>
          </p:cNvSpPr>
          <p:nvPr>
            <p:ph type="title"/>
          </p:nvPr>
        </p:nvSpPr>
        <p:spPr/>
        <p:txBody>
          <a:bodyPr>
            <a:normAutofit/>
          </a:bodyPr>
          <a:lstStyle/>
          <a:p>
            <a:r>
              <a:rPr lang="en-US" dirty="0"/>
              <a:t>Myth 1: Testing is Too Expensive</a:t>
            </a:r>
            <a:endParaRPr lang="tr-TR" dirty="0"/>
          </a:p>
        </p:txBody>
      </p:sp>
      <p:sp>
        <p:nvSpPr>
          <p:cNvPr id="3" name="İçerik Yer Tutucusu 2">
            <a:extLst>
              <a:ext uri="{FF2B5EF4-FFF2-40B4-BE49-F238E27FC236}">
                <a16:creationId xmlns:a16="http://schemas.microsoft.com/office/drawing/2014/main" id="{760B3BBC-44CD-4F80-BE52-92A271DE0145}"/>
              </a:ext>
            </a:extLst>
          </p:cNvPr>
          <p:cNvSpPr>
            <a:spLocks noGrp="1"/>
          </p:cNvSpPr>
          <p:nvPr>
            <p:ph idx="1"/>
          </p:nvPr>
        </p:nvSpPr>
        <p:spPr/>
        <p:txBody>
          <a:bodyPr>
            <a:normAutofit lnSpcReduction="10000"/>
          </a:bodyPr>
          <a:lstStyle/>
          <a:p>
            <a:pPr algn="just"/>
            <a:r>
              <a:rPr lang="en-US" b="1" dirty="0"/>
              <a:t>Reality</a:t>
            </a:r>
            <a:r>
              <a:rPr lang="en-US" dirty="0"/>
              <a:t> − There is a saying, pay less for testing during software development or pay more for maintenance or correction later. </a:t>
            </a:r>
            <a:endParaRPr lang="tr-TR" dirty="0"/>
          </a:p>
          <a:p>
            <a:pPr algn="just"/>
            <a:endParaRPr lang="tr-TR" dirty="0"/>
          </a:p>
          <a:p>
            <a:pPr algn="just"/>
            <a:r>
              <a:rPr lang="en-US" dirty="0"/>
              <a:t>Early testing saves both time and cost in many aspects, however reducing the cost without testing may result in improper design of a software application rendering the product useless.</a:t>
            </a:r>
            <a:endParaRPr lang="tr-TR" dirty="0"/>
          </a:p>
        </p:txBody>
      </p:sp>
    </p:spTree>
    <p:extLst>
      <p:ext uri="{BB962C8B-B14F-4D97-AF65-F5344CB8AC3E}">
        <p14:creationId xmlns:p14="http://schemas.microsoft.com/office/powerpoint/2010/main" val="278259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61118FF-45EB-4E0E-B419-B208A34AD396}"/>
              </a:ext>
            </a:extLst>
          </p:cNvPr>
          <p:cNvSpPr>
            <a:spLocks noGrp="1"/>
          </p:cNvSpPr>
          <p:nvPr>
            <p:ph type="title"/>
          </p:nvPr>
        </p:nvSpPr>
        <p:spPr/>
        <p:txBody>
          <a:bodyPr>
            <a:normAutofit/>
          </a:bodyPr>
          <a:lstStyle/>
          <a:p>
            <a:r>
              <a:rPr lang="en-US" dirty="0"/>
              <a:t>Myth 2: Testing is Time-Consuming</a:t>
            </a:r>
            <a:endParaRPr lang="tr-TR" dirty="0"/>
          </a:p>
        </p:txBody>
      </p:sp>
      <p:sp>
        <p:nvSpPr>
          <p:cNvPr id="3" name="İçerik Yer Tutucusu 2">
            <a:extLst>
              <a:ext uri="{FF2B5EF4-FFF2-40B4-BE49-F238E27FC236}">
                <a16:creationId xmlns:a16="http://schemas.microsoft.com/office/drawing/2014/main" id="{3658DC51-79EF-4006-9E39-093162A2C064}"/>
              </a:ext>
            </a:extLst>
          </p:cNvPr>
          <p:cNvSpPr>
            <a:spLocks noGrp="1"/>
          </p:cNvSpPr>
          <p:nvPr>
            <p:ph idx="1"/>
          </p:nvPr>
        </p:nvSpPr>
        <p:spPr/>
        <p:txBody>
          <a:bodyPr/>
          <a:lstStyle/>
          <a:p>
            <a:pPr algn="just"/>
            <a:r>
              <a:rPr lang="en-US" b="1" dirty="0"/>
              <a:t>Reality</a:t>
            </a:r>
            <a:r>
              <a:rPr lang="en-US" dirty="0"/>
              <a:t> − During the SDLC phases, testing is never a time-consuming process. </a:t>
            </a:r>
            <a:endParaRPr lang="tr-TR" dirty="0"/>
          </a:p>
          <a:p>
            <a:pPr algn="just"/>
            <a:endParaRPr lang="tr-TR" dirty="0"/>
          </a:p>
          <a:p>
            <a:pPr algn="just"/>
            <a:r>
              <a:rPr lang="en-US" dirty="0"/>
              <a:t>However diagnosing and fixing the errors identified during proper testing is a time-consuming but productive activity.</a:t>
            </a:r>
            <a:endParaRPr lang="tr-TR" dirty="0"/>
          </a:p>
        </p:txBody>
      </p:sp>
    </p:spTree>
    <p:extLst>
      <p:ext uri="{BB962C8B-B14F-4D97-AF65-F5344CB8AC3E}">
        <p14:creationId xmlns:p14="http://schemas.microsoft.com/office/powerpoint/2010/main" val="29053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61118FF-45EB-4E0E-B419-B208A34AD396}"/>
              </a:ext>
            </a:extLst>
          </p:cNvPr>
          <p:cNvSpPr>
            <a:spLocks noGrp="1"/>
          </p:cNvSpPr>
          <p:nvPr>
            <p:ph type="title"/>
          </p:nvPr>
        </p:nvSpPr>
        <p:spPr/>
        <p:txBody>
          <a:bodyPr>
            <a:normAutofit fontScale="90000"/>
          </a:bodyPr>
          <a:lstStyle/>
          <a:p>
            <a:r>
              <a:rPr lang="en-US" dirty="0"/>
              <a:t>Myth 3: Only Fully Developed Products are Tested</a:t>
            </a:r>
            <a:endParaRPr lang="tr-TR" dirty="0"/>
          </a:p>
        </p:txBody>
      </p:sp>
      <p:sp>
        <p:nvSpPr>
          <p:cNvPr id="3" name="İçerik Yer Tutucusu 2">
            <a:extLst>
              <a:ext uri="{FF2B5EF4-FFF2-40B4-BE49-F238E27FC236}">
                <a16:creationId xmlns:a16="http://schemas.microsoft.com/office/drawing/2014/main" id="{3658DC51-79EF-4006-9E39-093162A2C064}"/>
              </a:ext>
            </a:extLst>
          </p:cNvPr>
          <p:cNvSpPr>
            <a:spLocks noGrp="1"/>
          </p:cNvSpPr>
          <p:nvPr>
            <p:ph idx="1"/>
          </p:nvPr>
        </p:nvSpPr>
        <p:spPr/>
        <p:txBody>
          <a:bodyPr>
            <a:normAutofit lnSpcReduction="10000"/>
          </a:bodyPr>
          <a:lstStyle/>
          <a:p>
            <a:pPr algn="just"/>
            <a:r>
              <a:rPr lang="en-US" b="1" dirty="0"/>
              <a:t>Reality</a:t>
            </a:r>
            <a:r>
              <a:rPr lang="en-US" dirty="0"/>
              <a:t> − No doubt, testing depends on the source code but reviewing requirements and developing test cases is independent from the developed code. </a:t>
            </a:r>
            <a:endParaRPr lang="tr-TR" dirty="0"/>
          </a:p>
          <a:p>
            <a:pPr algn="just"/>
            <a:endParaRPr lang="tr-TR" dirty="0"/>
          </a:p>
          <a:p>
            <a:pPr algn="just"/>
            <a:r>
              <a:rPr lang="en-US" dirty="0"/>
              <a:t>However iterative or incremental approach as a development life cycle model may reduce the dependency of testing on the fully developed software.</a:t>
            </a:r>
            <a:endParaRPr lang="tr-TR" dirty="0"/>
          </a:p>
        </p:txBody>
      </p:sp>
    </p:spTree>
    <p:extLst>
      <p:ext uri="{BB962C8B-B14F-4D97-AF65-F5344CB8AC3E}">
        <p14:creationId xmlns:p14="http://schemas.microsoft.com/office/powerpoint/2010/main" val="381381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61118FF-45EB-4E0E-B419-B208A34AD396}"/>
              </a:ext>
            </a:extLst>
          </p:cNvPr>
          <p:cNvSpPr>
            <a:spLocks noGrp="1"/>
          </p:cNvSpPr>
          <p:nvPr>
            <p:ph type="title"/>
          </p:nvPr>
        </p:nvSpPr>
        <p:spPr/>
        <p:txBody>
          <a:bodyPr>
            <a:normAutofit fontScale="90000"/>
          </a:bodyPr>
          <a:lstStyle/>
          <a:p>
            <a:r>
              <a:rPr lang="en-US" dirty="0"/>
              <a:t>Myth 4: Complete Testing is Possible</a:t>
            </a:r>
            <a:endParaRPr lang="tr-TR" dirty="0"/>
          </a:p>
        </p:txBody>
      </p:sp>
      <p:sp>
        <p:nvSpPr>
          <p:cNvPr id="3" name="İçerik Yer Tutucusu 2">
            <a:extLst>
              <a:ext uri="{FF2B5EF4-FFF2-40B4-BE49-F238E27FC236}">
                <a16:creationId xmlns:a16="http://schemas.microsoft.com/office/drawing/2014/main" id="{3658DC51-79EF-4006-9E39-093162A2C064}"/>
              </a:ext>
            </a:extLst>
          </p:cNvPr>
          <p:cNvSpPr>
            <a:spLocks noGrp="1"/>
          </p:cNvSpPr>
          <p:nvPr>
            <p:ph idx="1"/>
          </p:nvPr>
        </p:nvSpPr>
        <p:spPr>
          <a:xfrm>
            <a:off x="457200" y="1600200"/>
            <a:ext cx="8229600" cy="4525963"/>
          </a:xfrm>
        </p:spPr>
        <p:txBody>
          <a:bodyPr>
            <a:normAutofit fontScale="92500" lnSpcReduction="20000"/>
          </a:bodyPr>
          <a:lstStyle/>
          <a:p>
            <a:pPr algn="just"/>
            <a:r>
              <a:rPr lang="en-US" b="1" dirty="0"/>
              <a:t>Reality</a:t>
            </a:r>
            <a:r>
              <a:rPr lang="en-US" dirty="0"/>
              <a:t> − It becomes an issue when a client or tester thinks that complete testing is possible.</a:t>
            </a:r>
            <a:endParaRPr lang="tr-TR" dirty="0"/>
          </a:p>
          <a:p>
            <a:pPr algn="just"/>
            <a:endParaRPr lang="tr-TR" dirty="0"/>
          </a:p>
          <a:p>
            <a:pPr algn="just"/>
            <a:r>
              <a:rPr lang="en-US" dirty="0"/>
              <a:t>It is possible that all paths have been tested by the team but occurrence of complete testing is never possible. </a:t>
            </a:r>
            <a:endParaRPr lang="tr-TR" dirty="0"/>
          </a:p>
          <a:p>
            <a:pPr algn="just"/>
            <a:endParaRPr lang="tr-TR" dirty="0"/>
          </a:p>
          <a:p>
            <a:pPr algn="just"/>
            <a:r>
              <a:rPr lang="en-US" dirty="0"/>
              <a:t>There might be some scenarios that are never executed by the test team or the client during the software development life cycle and may be executed once the project has been deployed.</a:t>
            </a:r>
            <a:endParaRPr lang="tr-TR" dirty="0"/>
          </a:p>
        </p:txBody>
      </p:sp>
    </p:spTree>
    <p:extLst>
      <p:ext uri="{BB962C8B-B14F-4D97-AF65-F5344CB8AC3E}">
        <p14:creationId xmlns:p14="http://schemas.microsoft.com/office/powerpoint/2010/main" val="81335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337A86A-1D14-4FBB-BC50-50726312DC4F}"/>
              </a:ext>
            </a:extLst>
          </p:cNvPr>
          <p:cNvSpPr>
            <a:spLocks noGrp="1"/>
          </p:cNvSpPr>
          <p:nvPr>
            <p:ph type="title"/>
          </p:nvPr>
        </p:nvSpPr>
        <p:spPr/>
        <p:txBody>
          <a:bodyPr>
            <a:normAutofit fontScale="90000"/>
          </a:bodyPr>
          <a:lstStyle/>
          <a:p>
            <a:r>
              <a:rPr lang="en-US" dirty="0"/>
              <a:t>Myth 5: A Tested Software is Bug-Free</a:t>
            </a:r>
            <a:endParaRPr lang="tr-TR" dirty="0"/>
          </a:p>
        </p:txBody>
      </p:sp>
      <p:sp>
        <p:nvSpPr>
          <p:cNvPr id="3" name="İçerik Yer Tutucusu 2">
            <a:extLst>
              <a:ext uri="{FF2B5EF4-FFF2-40B4-BE49-F238E27FC236}">
                <a16:creationId xmlns:a16="http://schemas.microsoft.com/office/drawing/2014/main" id="{DD15E207-703F-4BC8-8C26-D274EB0B04B1}"/>
              </a:ext>
            </a:extLst>
          </p:cNvPr>
          <p:cNvSpPr>
            <a:spLocks noGrp="1"/>
          </p:cNvSpPr>
          <p:nvPr>
            <p:ph idx="1"/>
          </p:nvPr>
        </p:nvSpPr>
        <p:spPr/>
        <p:txBody>
          <a:bodyPr/>
          <a:lstStyle/>
          <a:p>
            <a:pPr algn="just"/>
            <a:r>
              <a:rPr lang="en-US" b="1" dirty="0"/>
              <a:t>Reality</a:t>
            </a:r>
            <a:r>
              <a:rPr lang="en-US" dirty="0"/>
              <a:t> − This is a very common myth that the clients, project managers, and the management team believes in. </a:t>
            </a:r>
            <a:endParaRPr lang="tr-TR" dirty="0"/>
          </a:p>
          <a:p>
            <a:pPr algn="just"/>
            <a:endParaRPr lang="tr-TR" dirty="0"/>
          </a:p>
          <a:p>
            <a:pPr algn="just"/>
            <a:r>
              <a:rPr lang="en-US" dirty="0"/>
              <a:t>No one can claim with absolute certainty that a software application is 100% bug-free even if a tester with superb testing skills has tested the application.</a:t>
            </a:r>
            <a:endParaRPr lang="tr-TR" dirty="0"/>
          </a:p>
        </p:txBody>
      </p:sp>
    </p:spTree>
    <p:extLst>
      <p:ext uri="{BB962C8B-B14F-4D97-AF65-F5344CB8AC3E}">
        <p14:creationId xmlns:p14="http://schemas.microsoft.com/office/powerpoint/2010/main" val="17196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337A86A-1D14-4FBB-BC50-50726312DC4F}"/>
              </a:ext>
            </a:extLst>
          </p:cNvPr>
          <p:cNvSpPr>
            <a:spLocks noGrp="1"/>
          </p:cNvSpPr>
          <p:nvPr>
            <p:ph type="title"/>
          </p:nvPr>
        </p:nvSpPr>
        <p:spPr/>
        <p:txBody>
          <a:bodyPr>
            <a:normAutofit fontScale="90000"/>
          </a:bodyPr>
          <a:lstStyle/>
          <a:p>
            <a:r>
              <a:rPr lang="en-US" dirty="0"/>
              <a:t>Myth 6: Missed Defects are due to Testers</a:t>
            </a:r>
            <a:endParaRPr lang="tr-TR" dirty="0"/>
          </a:p>
        </p:txBody>
      </p:sp>
      <p:sp>
        <p:nvSpPr>
          <p:cNvPr id="3" name="İçerik Yer Tutucusu 2">
            <a:extLst>
              <a:ext uri="{FF2B5EF4-FFF2-40B4-BE49-F238E27FC236}">
                <a16:creationId xmlns:a16="http://schemas.microsoft.com/office/drawing/2014/main" id="{DD15E207-703F-4BC8-8C26-D274EB0B04B1}"/>
              </a:ext>
            </a:extLst>
          </p:cNvPr>
          <p:cNvSpPr>
            <a:spLocks noGrp="1"/>
          </p:cNvSpPr>
          <p:nvPr>
            <p:ph idx="1"/>
          </p:nvPr>
        </p:nvSpPr>
        <p:spPr/>
        <p:txBody>
          <a:bodyPr>
            <a:normAutofit lnSpcReduction="10000"/>
          </a:bodyPr>
          <a:lstStyle/>
          <a:p>
            <a:pPr algn="just"/>
            <a:r>
              <a:rPr lang="en-US" b="1" dirty="0"/>
              <a:t>Reality</a:t>
            </a:r>
            <a:r>
              <a:rPr lang="en-US" dirty="0"/>
              <a:t> − It is not a correct approach to blame testers for bugs that remain in the application even after testing has been performed.</a:t>
            </a:r>
            <a:endParaRPr lang="tr-TR" dirty="0"/>
          </a:p>
          <a:p>
            <a:pPr algn="just"/>
            <a:endParaRPr lang="tr-TR" dirty="0"/>
          </a:p>
          <a:p>
            <a:pPr algn="just"/>
            <a:r>
              <a:rPr lang="en-US" dirty="0"/>
              <a:t>This myth relates to Time, Cost, and Requirements changing Constraints. </a:t>
            </a:r>
            <a:endParaRPr lang="tr-TR" dirty="0"/>
          </a:p>
          <a:p>
            <a:pPr algn="just"/>
            <a:endParaRPr lang="tr-TR" dirty="0"/>
          </a:p>
          <a:p>
            <a:pPr algn="just"/>
            <a:r>
              <a:rPr lang="en-US" dirty="0"/>
              <a:t>However the test strategy may also result in bugs being missed by the testing team.</a:t>
            </a:r>
            <a:endParaRPr lang="tr-TR" dirty="0"/>
          </a:p>
        </p:txBody>
      </p:sp>
    </p:spTree>
    <p:extLst>
      <p:ext uri="{BB962C8B-B14F-4D97-AF65-F5344CB8AC3E}">
        <p14:creationId xmlns:p14="http://schemas.microsoft.com/office/powerpoint/2010/main" val="152457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337A86A-1D14-4FBB-BC50-50726312DC4F}"/>
              </a:ext>
            </a:extLst>
          </p:cNvPr>
          <p:cNvSpPr>
            <a:spLocks noGrp="1"/>
          </p:cNvSpPr>
          <p:nvPr>
            <p:ph type="title"/>
          </p:nvPr>
        </p:nvSpPr>
        <p:spPr/>
        <p:txBody>
          <a:bodyPr>
            <a:normAutofit fontScale="90000"/>
          </a:bodyPr>
          <a:lstStyle/>
          <a:p>
            <a:r>
              <a:rPr lang="en-US" dirty="0"/>
              <a:t>Myth 7: Testers are Responsible for Quality of Product</a:t>
            </a:r>
            <a:endParaRPr lang="tr-TR" dirty="0"/>
          </a:p>
        </p:txBody>
      </p:sp>
      <p:sp>
        <p:nvSpPr>
          <p:cNvPr id="3" name="İçerik Yer Tutucusu 2">
            <a:extLst>
              <a:ext uri="{FF2B5EF4-FFF2-40B4-BE49-F238E27FC236}">
                <a16:creationId xmlns:a16="http://schemas.microsoft.com/office/drawing/2014/main" id="{DD15E207-703F-4BC8-8C26-D274EB0B04B1}"/>
              </a:ext>
            </a:extLst>
          </p:cNvPr>
          <p:cNvSpPr>
            <a:spLocks noGrp="1"/>
          </p:cNvSpPr>
          <p:nvPr>
            <p:ph idx="1"/>
          </p:nvPr>
        </p:nvSpPr>
        <p:spPr/>
        <p:txBody>
          <a:bodyPr>
            <a:normAutofit fontScale="85000" lnSpcReduction="10000"/>
          </a:bodyPr>
          <a:lstStyle/>
          <a:p>
            <a:pPr algn="just"/>
            <a:r>
              <a:rPr lang="en-US" b="1" dirty="0"/>
              <a:t>Reality</a:t>
            </a:r>
            <a:r>
              <a:rPr lang="en-US" dirty="0"/>
              <a:t> − It is a very common misinterpretation that only testers or the testing team should be responsible for product quality. </a:t>
            </a:r>
            <a:endParaRPr lang="tr-TR" dirty="0"/>
          </a:p>
          <a:p>
            <a:pPr algn="just"/>
            <a:endParaRPr lang="tr-TR" dirty="0"/>
          </a:p>
          <a:p>
            <a:pPr algn="just"/>
            <a:r>
              <a:rPr lang="en-US" dirty="0"/>
              <a:t>Testers’ responsibilities include the identification of bugs to the stakeholders and then it is their decision whether they will fix the bug or release the software. </a:t>
            </a:r>
            <a:endParaRPr lang="tr-TR" dirty="0"/>
          </a:p>
          <a:p>
            <a:pPr algn="just"/>
            <a:endParaRPr lang="tr-TR" dirty="0"/>
          </a:p>
          <a:p>
            <a:pPr algn="just"/>
            <a:r>
              <a:rPr lang="en-US" dirty="0"/>
              <a:t>Releasing the software at the time puts more pressure on the testers, as they will be blamed for any error.</a:t>
            </a:r>
            <a:endParaRPr lang="tr-TR" dirty="0"/>
          </a:p>
        </p:txBody>
      </p:sp>
    </p:spTree>
    <p:extLst>
      <p:ext uri="{BB962C8B-B14F-4D97-AF65-F5344CB8AC3E}">
        <p14:creationId xmlns:p14="http://schemas.microsoft.com/office/powerpoint/2010/main" val="217730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337A86A-1D14-4FBB-BC50-50726312DC4F}"/>
              </a:ext>
            </a:extLst>
          </p:cNvPr>
          <p:cNvSpPr>
            <a:spLocks noGrp="1"/>
          </p:cNvSpPr>
          <p:nvPr>
            <p:ph type="title"/>
          </p:nvPr>
        </p:nvSpPr>
        <p:spPr/>
        <p:txBody>
          <a:bodyPr>
            <a:normAutofit fontScale="90000"/>
          </a:bodyPr>
          <a:lstStyle/>
          <a:p>
            <a:br>
              <a:rPr lang="tr-TR" sz="4000" dirty="0"/>
            </a:br>
            <a:r>
              <a:rPr lang="en-US" sz="4000" dirty="0"/>
              <a:t>Myth 8: Test Automation should be used wherever possible to Reduce Time</a:t>
            </a:r>
            <a:br>
              <a:rPr lang="en-US" dirty="0"/>
            </a:br>
            <a:endParaRPr lang="tr-TR" dirty="0"/>
          </a:p>
        </p:txBody>
      </p:sp>
      <p:sp>
        <p:nvSpPr>
          <p:cNvPr id="3" name="İçerik Yer Tutucusu 2">
            <a:extLst>
              <a:ext uri="{FF2B5EF4-FFF2-40B4-BE49-F238E27FC236}">
                <a16:creationId xmlns:a16="http://schemas.microsoft.com/office/drawing/2014/main" id="{DD15E207-703F-4BC8-8C26-D274EB0B04B1}"/>
              </a:ext>
            </a:extLst>
          </p:cNvPr>
          <p:cNvSpPr>
            <a:spLocks noGrp="1"/>
          </p:cNvSpPr>
          <p:nvPr>
            <p:ph idx="1"/>
          </p:nvPr>
        </p:nvSpPr>
        <p:spPr/>
        <p:txBody>
          <a:bodyPr>
            <a:normAutofit fontScale="92500" lnSpcReduction="20000"/>
          </a:bodyPr>
          <a:lstStyle/>
          <a:p>
            <a:pPr algn="just"/>
            <a:r>
              <a:rPr lang="en-US" b="1" dirty="0"/>
              <a:t>Reality</a:t>
            </a:r>
            <a:r>
              <a:rPr lang="en-US" dirty="0"/>
              <a:t> − Yes, it is true that Test Automation reduces the testing time, but it is not possible to start test automation at any time during software development. </a:t>
            </a:r>
            <a:endParaRPr lang="tr-TR" dirty="0"/>
          </a:p>
          <a:p>
            <a:pPr algn="just"/>
            <a:endParaRPr lang="tr-TR" dirty="0"/>
          </a:p>
          <a:p>
            <a:pPr algn="just"/>
            <a:r>
              <a:rPr lang="en-US" dirty="0"/>
              <a:t>Test automaton should be started when the software has been manually tested and is stable to some extent. </a:t>
            </a:r>
            <a:endParaRPr lang="tr-TR" dirty="0"/>
          </a:p>
          <a:p>
            <a:pPr algn="just"/>
            <a:endParaRPr lang="tr-TR" dirty="0"/>
          </a:p>
          <a:p>
            <a:pPr algn="just"/>
            <a:r>
              <a:rPr lang="en-US" dirty="0"/>
              <a:t>Moreover, test automation can never be used if requirements keep changing.</a:t>
            </a:r>
            <a:endParaRPr lang="tr-TR" dirty="0"/>
          </a:p>
        </p:txBody>
      </p:sp>
    </p:spTree>
    <p:extLst>
      <p:ext uri="{BB962C8B-B14F-4D97-AF65-F5344CB8AC3E}">
        <p14:creationId xmlns:p14="http://schemas.microsoft.com/office/powerpoint/2010/main" val="1261788206"/>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89</Words>
  <Application>Microsoft Office PowerPoint</Application>
  <PresentationFormat>Ekran Gösterisi (4:3)</PresentationFormat>
  <Paragraphs>51</Paragraphs>
  <Slides>11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11</vt:i4>
      </vt:variant>
    </vt:vector>
  </HeadingPairs>
  <TitlesOfParts>
    <vt:vector size="14" baseType="lpstr">
      <vt:lpstr>Arial</vt:lpstr>
      <vt:lpstr>Calibri</vt:lpstr>
      <vt:lpstr>Ofis Teması</vt:lpstr>
      <vt:lpstr>Software Testing Myths </vt:lpstr>
      <vt:lpstr>Myth 1: Testing is Too Expensive</vt:lpstr>
      <vt:lpstr>Myth 2: Testing is Time-Consuming</vt:lpstr>
      <vt:lpstr>Myth 3: Only Fully Developed Products are Tested</vt:lpstr>
      <vt:lpstr>Myth 4: Complete Testing is Possible</vt:lpstr>
      <vt:lpstr>Myth 5: A Tested Software is Bug-Free</vt:lpstr>
      <vt:lpstr>Myth 6: Missed Defects are due to Testers</vt:lpstr>
      <vt:lpstr>Myth 7: Testers are Responsible for Quality of Product</vt:lpstr>
      <vt:lpstr> Myth 8: Test Automation should be used wherever possible to Reduce Time </vt:lpstr>
      <vt:lpstr>Myth 9: Anyone can Test a Software Application</vt:lpstr>
      <vt:lpstr>Myth 10: A Tester's only Task is to Find Bugs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Myths </dc:title>
  <dc:creator>RUYA</dc:creator>
  <cp:lastModifiedBy>pc</cp:lastModifiedBy>
  <cp:revision>23</cp:revision>
  <dcterms:created xsi:type="dcterms:W3CDTF">2019-01-24T08:01:27Z</dcterms:created>
  <dcterms:modified xsi:type="dcterms:W3CDTF">2019-01-24T08:06:48Z</dcterms:modified>
</cp:coreProperties>
</file>