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FF29B2-99CD-4FEA-8E80-867B2C5A5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QA, QC &amp; </a:t>
            </a:r>
            <a:r>
              <a:rPr lang="tr-TR" dirty="0" err="1"/>
              <a:t>Testing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7320BA2-6EF6-4A2A-B248-583DA953A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35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EB230C4-3CD8-420B-BBA7-C42594DE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Testing, Quality </a:t>
            </a:r>
            <a:r>
              <a:rPr lang="en-US" dirty="0" err="1"/>
              <a:t>Assurance,and</a:t>
            </a:r>
            <a:r>
              <a:rPr lang="en-US" dirty="0"/>
              <a:t> Quality Control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5B33C4-0966-4CBF-9AC2-AD7A810C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Most people get confused when it comes to pin down the differences among Quality Assurance, Quality Control, and Testing. 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Although they are interrelated and to some extent, they can be considered as same activities, but there exist distinguishing points that set them apart. 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The following table lists the points that differentiate QA, QC, and Testing.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665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7FD6CB-3C7F-4A11-A9E4-E3C2EFE8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200" dirty="0"/>
              <a:t>Testing, Quality Assurance,</a:t>
            </a:r>
            <a:r>
              <a:rPr lang="tr-TR" sz="3200" dirty="0"/>
              <a:t> </a:t>
            </a:r>
            <a:r>
              <a:rPr lang="en-US" sz="3200" dirty="0"/>
              <a:t>and Quality Control</a:t>
            </a:r>
            <a:endParaRPr lang="tr-TR" sz="3200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37BB2D02-516C-48CA-880A-96EA82B93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49513"/>
              </p:ext>
            </p:extLst>
          </p:nvPr>
        </p:nvGraphicFramePr>
        <p:xfrm>
          <a:off x="462133" y="836712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01295480"/>
                    </a:ext>
                  </a:extLst>
                </a:gridCol>
                <a:gridCol w="3387824">
                  <a:extLst>
                    <a:ext uri="{9D8B030D-6E8A-4147-A177-3AD203B41FA5}">
                      <a16:colId xmlns:a16="http://schemas.microsoft.com/office/drawing/2014/main" val="3726374539"/>
                    </a:ext>
                  </a:extLst>
                </a:gridCol>
                <a:gridCol w="2098576">
                  <a:extLst>
                    <a:ext uri="{9D8B030D-6E8A-4147-A177-3AD203B41FA5}">
                      <a16:colId xmlns:a16="http://schemas.microsoft.com/office/drawing/2014/main" val="216318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tr-TR">
                          <a:effectLst/>
                        </a:rPr>
                        <a:t>Quality Assurance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dirty="0" err="1">
                          <a:effectLst/>
                        </a:rPr>
                        <a:t>Quality</a:t>
                      </a:r>
                      <a:r>
                        <a:rPr lang="tr-TR" dirty="0">
                          <a:effectLst/>
                        </a:rPr>
                        <a:t> Control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dirty="0" err="1">
                          <a:effectLst/>
                        </a:rPr>
                        <a:t>Testing</a:t>
                      </a:r>
                      <a:endParaRPr lang="tr-T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657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 includes activities that ensure the implementation of processes, procedures and standards in context to verification of developed software and intended requirements.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includes activities that ensure the verification of a developed software with respect to documented (or not in some cases) requirements.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includes activities that ensure the identification of bugs/error/defects in a software.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6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Focuses on processes and procedures rather than conducting actual testing on the system.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Focuses on actual testing by executing the software with an aim to identify bug/defect through implementation of procedures and process.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Focuses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4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tr-TR" dirty="0" err="1">
                          <a:effectLst/>
                        </a:rPr>
                        <a:t>Process-oriented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activities</a:t>
                      </a:r>
                      <a:r>
                        <a:rPr lang="tr-TR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dirty="0">
                          <a:effectLst/>
                        </a:rPr>
                        <a:t>Product-</a:t>
                      </a:r>
                      <a:r>
                        <a:rPr lang="tr-TR" dirty="0" err="1">
                          <a:effectLst/>
                        </a:rPr>
                        <a:t>oriented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activities</a:t>
                      </a:r>
                      <a:r>
                        <a:rPr lang="tr-TR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Product-oriented activities.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6879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Preventive activities.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 is a corrective process.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 is a preventive process.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68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 is a subset of Software Test Life Cycle (STLC).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QC can be considered as the subset of Quality Assurance.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Testing is the subset of Quality Control.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3942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44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FD95EB-26E2-4438-AAFD-2899CBC8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Audit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Inspection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69C9BF-524E-45AE-AD88-649A6DB9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Audit</a:t>
            </a:r>
            <a:r>
              <a:rPr lang="en-US" dirty="0"/>
              <a:t> − It is a systematic process to determine how the actual testing process is conducted within an organization or a team. 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Generally, it is an independent examination of processes involved during the testing of a software.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As per IEEE, it is a review of documented processes that organizations implement and follow. Types of audit include Legal Compliance Audit, Internal Audit, and System Audit.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989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FD95EB-26E2-4438-AAFD-2899CBC8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Audit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Inspection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69C9BF-524E-45AE-AD88-649A6DB9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Inspection</a:t>
            </a:r>
            <a:r>
              <a:rPr lang="en-US" dirty="0"/>
              <a:t> − It is a formal technique that involves formal or informal technical reviews of any artifact by identifying any error or gap.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As per IEEE94, inspection is a formal evaluation technique in which software requirements, designs, or codes are examined in detail by a person or a group other than the author to detect faults, violations of development standards, and other problems.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Formal inspection meetings may include the following processes: Planning, Overview Preparation, Inspection Meeting, Rework, and Follow-up.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88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FD95EB-26E2-4438-AAFD-2899CBC8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Debugging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69C9BF-524E-45AE-AD88-649A6DB9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Testing</a:t>
            </a:r>
            <a:r>
              <a:rPr lang="en-US" dirty="0"/>
              <a:t> − It involves identifying bug/error/defect in a software without correcting it. 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Normally professionals with a quality assurance background are involved in bugs identification. Testing is performed in the testing phase.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805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FD95EB-26E2-4438-AAFD-2899CBC8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Debugging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69C9BF-524E-45AE-AD88-649A6DB9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Debugging</a:t>
            </a:r>
            <a:r>
              <a:rPr lang="en-US" dirty="0"/>
              <a:t> − It involves identifying, isolating, and fixing the problems/bugs. Developers who code the software conduct debugging upon encountering an error in the code. 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Debugging is a part of White Box Testing or Unit Testing. Debugging can be performed in the development phase while conducting Unit Testing or in phases while fixing the reported bugs.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234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268</Words>
  <Application>Microsoft Office PowerPoint</Application>
  <PresentationFormat>Ekran Gösterisi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Calibri</vt:lpstr>
      <vt:lpstr>Ofis Teması</vt:lpstr>
      <vt:lpstr>QA, QC &amp; Testing</vt:lpstr>
      <vt:lpstr>Testing, Quality Assurance,and Quality Control</vt:lpstr>
      <vt:lpstr>Testing, Quality Assurance, and Quality Control</vt:lpstr>
      <vt:lpstr>Audit and Inspection</vt:lpstr>
      <vt:lpstr>Audit and Inspection</vt:lpstr>
      <vt:lpstr>Testing and Debugging</vt:lpstr>
      <vt:lpstr>Testing and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QA, QC &amp; Testing</dc:title>
  <dc:creator>RUYA</dc:creator>
  <cp:lastModifiedBy>pc</cp:lastModifiedBy>
  <cp:revision>12</cp:revision>
  <dcterms:created xsi:type="dcterms:W3CDTF">2019-01-24T08:09:49Z</dcterms:created>
  <dcterms:modified xsi:type="dcterms:W3CDTF">2019-01-24T08:15:26Z</dcterms:modified>
</cp:coreProperties>
</file>