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3E81C-2E2D-44BD-9750-4CBFE6FCF3CC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288D2-A2D0-45E1-8301-9F27335CD3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19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288D2-A2D0-45E1-8301-9F27335CD3C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04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1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9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56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538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04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815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50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006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47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17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1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630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27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4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00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270B4-F4EB-448E-B76B-FDD91902595A}" type="datetimeFigureOut">
              <a:rPr lang="tr-TR" smtClean="0"/>
              <a:t>21.05.2019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4329B4-ED1B-460B-855E-56F48C665A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625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eytorc.com/uluslararasi-kullanici-kabul-testi-egitim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23843" y="2307364"/>
            <a:ext cx="9135454" cy="1452915"/>
          </a:xfrm>
        </p:spPr>
        <p:txBody>
          <a:bodyPr/>
          <a:lstStyle/>
          <a:p>
            <a:r>
              <a:rPr lang="tr-TR" sz="7200" dirty="0"/>
              <a:t>ALFA - BETA TESTLERİ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F4815A86-8960-4FA3-A5A7-9A6440EC9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44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Alfa-Beta Testlerinin Karşılaştırılması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z="2400" dirty="0"/>
              <a:t>Alfa Testi bazen bağımsız test takımı(</a:t>
            </a:r>
            <a:r>
              <a:rPr lang="tr-TR" sz="2400" dirty="0" err="1"/>
              <a:t>Independent</a:t>
            </a:r>
            <a:r>
              <a:rPr lang="tr-TR" sz="2400" dirty="0"/>
              <a:t> Test Team) tarafından test edilirken Beta Testi öyle değildir. Alfa testi markete , topluma açık değildir. Beta Testi açıktır.</a:t>
            </a:r>
          </a:p>
          <a:p>
            <a:pPr marL="0" lvl="0" indent="0">
              <a:buNone/>
            </a:pPr>
            <a:endParaRPr lang="tr-TR" sz="2400" dirty="0"/>
          </a:p>
          <a:p>
            <a:r>
              <a:rPr lang="tr-TR" sz="2400" dirty="0"/>
              <a:t>Alfa Testi uygulamanızı </a:t>
            </a:r>
            <a:r>
              <a:rPr lang="tr-TR" sz="2400" dirty="0" err="1"/>
              <a:t>Beta’ya</a:t>
            </a:r>
            <a:r>
              <a:rPr lang="tr-TR" sz="2400" dirty="0"/>
              <a:t> hazırlarken Beta Testi uygulamanızı üretim ortamına hazırlar.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235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52991" y="3276600"/>
            <a:ext cx="8596668" cy="1320800"/>
          </a:xfrm>
        </p:spPr>
        <p:txBody>
          <a:bodyPr/>
          <a:lstStyle/>
          <a:p>
            <a:r>
              <a:rPr lang="tr-TR" dirty="0"/>
              <a:t>Dinlediğiniz için teşekkürler…</a:t>
            </a:r>
          </a:p>
        </p:txBody>
      </p:sp>
    </p:spTree>
    <p:extLst>
      <p:ext uri="{BB962C8B-B14F-4D97-AF65-F5344CB8AC3E}">
        <p14:creationId xmlns:p14="http://schemas.microsoft.com/office/powerpoint/2010/main" val="19674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Alfa-Beta Testleri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Alfa ve Beta testleri en genel manada birer kullanıcı </a:t>
            </a:r>
            <a:r>
              <a:rPr lang="tr-TR" sz="2400" dirty="0" err="1"/>
              <a:t>gereksinimli</a:t>
            </a:r>
            <a:r>
              <a:rPr lang="tr-TR" sz="2400" dirty="0"/>
              <a:t> yazılım testleridir. Yazılım geliştirme sürecinin de önemli bir parçasıdır.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E1AFF12-4B3E-45A2-B3BF-7E688A9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25" y="3583600"/>
            <a:ext cx="5946948" cy="31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</a:t>
            </a:r>
            <a:r>
              <a:rPr lang="tr-TR" dirty="0" err="1"/>
              <a:t>Gereksinimli</a:t>
            </a:r>
            <a:r>
              <a:rPr lang="tr-TR" dirty="0"/>
              <a:t> Testler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/>
              <a:t>Kullanıcı Kabul Testi</a:t>
            </a:r>
            <a:r>
              <a:rPr lang="tr-TR" sz="2400" dirty="0"/>
              <a:t>: Kullanıcının sistemi test edip, gereksinimleri karşılayıp karşılamadığının incelenmesini sağlar.</a:t>
            </a:r>
          </a:p>
        </p:txBody>
      </p:sp>
      <p:pic>
        <p:nvPicPr>
          <p:cNvPr id="4" name="Picture 2" descr="kullanıcı kabul testi ile ilgili görsel sonucu">
            <a:hlinkClick r:id="rId2"/>
            <a:extLst>
              <a:ext uri="{FF2B5EF4-FFF2-40B4-BE49-F238E27FC236}">
                <a16:creationId xmlns:a16="http://schemas.microsoft.com/office/drawing/2014/main" id="{413A740A-7E02-4193-88A2-637C7B1BF9E9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5" y="3392279"/>
            <a:ext cx="5758543" cy="28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5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Kabul Testi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Ürünün kullanıcılar tarafından kontrol edilerek, ihtiyaçların eksiksiz ve doğru bir şekilde karşılandığından emin olunmasını sağlayan önemli enstrümanlardan biridir.</a:t>
            </a:r>
          </a:p>
          <a:p>
            <a:pPr marL="0" indent="0">
              <a:buNone/>
            </a:pPr>
            <a:r>
              <a:rPr lang="tr-TR" sz="2400" dirty="0"/>
              <a:t> </a:t>
            </a:r>
          </a:p>
          <a:p>
            <a:r>
              <a:rPr lang="tr-TR" sz="2400" dirty="0"/>
              <a:t>Odak noktası geliştirme ekibi değil, ekip dışı kişilerdir ve sistem testlerinde olduğu gibi birincil önceliği “kusur bulmak” değildir.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229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</a:t>
            </a:r>
            <a:r>
              <a:rPr lang="tr-TR" dirty="0" err="1"/>
              <a:t>Gereksinimli</a:t>
            </a:r>
            <a:r>
              <a:rPr lang="tr-TR" dirty="0"/>
              <a:t> Testler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b="1" dirty="0"/>
              <a:t>Alfa Testi</a:t>
            </a:r>
            <a:r>
              <a:rPr lang="tr-TR" sz="2400" dirty="0"/>
              <a:t>: Kullanıcı geliştirme merkezine çağrılır. Geliştiriciler programı kullanır ve program hakkında not alır ya da kullanıcı işlemleri gerçekleştirir.</a:t>
            </a:r>
          </a:p>
          <a:p>
            <a:endParaRPr lang="tr-TR" sz="2400" dirty="0"/>
          </a:p>
          <a:p>
            <a:r>
              <a:rPr lang="tr-TR" sz="2400" b="1" dirty="0"/>
              <a:t>Beta Testi</a:t>
            </a:r>
            <a:r>
              <a:rPr lang="tr-TR" sz="2400" dirty="0"/>
              <a:t>: Kullanıcılara beta versiyon dağıtılır ve test etmesine izin verilir. Kullanıcılar sistemi </a:t>
            </a:r>
            <a:r>
              <a:rPr lang="tr-TR" sz="2400" dirty="0" err="1"/>
              <a:t>inceler,herhangi</a:t>
            </a:r>
            <a:r>
              <a:rPr lang="tr-TR" sz="2400" dirty="0"/>
              <a:t> bir sorun bulduğunda geliştiriciye bildirir.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788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Alfa-Beta Testlerinin Karşılaştırılması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029960"/>
            <a:ext cx="8596668" cy="3880773"/>
          </a:xfrm>
        </p:spPr>
        <p:txBody>
          <a:bodyPr>
            <a:normAutofit/>
          </a:bodyPr>
          <a:lstStyle/>
          <a:p>
            <a:r>
              <a:rPr lang="tr-TR" sz="2400" dirty="0"/>
              <a:t>Alfa testine uygulamayı geliştiren </a:t>
            </a:r>
            <a:r>
              <a:rPr lang="tr-TR" sz="2400" dirty="0" err="1"/>
              <a:t>developer</a:t>
            </a:r>
            <a:r>
              <a:rPr lang="tr-TR" sz="2400" dirty="0"/>
              <a:t> ve test mühendisleri katılırken Beta testine çoğunlukla “</a:t>
            </a:r>
            <a:r>
              <a:rPr lang="tr-TR" sz="2400" dirty="0" err="1"/>
              <a:t>real</a:t>
            </a:r>
            <a:r>
              <a:rPr lang="tr-TR" sz="2400" dirty="0"/>
              <a:t> </a:t>
            </a:r>
            <a:r>
              <a:rPr lang="tr-TR" sz="2400" dirty="0" err="1"/>
              <a:t>customer</a:t>
            </a:r>
            <a:r>
              <a:rPr lang="tr-TR" sz="2400" dirty="0"/>
              <a:t>” katılır. Beta testinin daha az hatalı olmasını beklenir.</a:t>
            </a:r>
          </a:p>
          <a:p>
            <a:endParaRPr lang="tr-TR" sz="2400" dirty="0"/>
          </a:p>
          <a:p>
            <a:r>
              <a:rPr lang="tr-TR" sz="2400" dirty="0"/>
              <a:t>Alfa Testi ürünün gereksinimlerinin karşılanıp karşılanmadığını test ederken , Beta Testi ürünün </a:t>
            </a:r>
            <a:r>
              <a:rPr lang="tr-TR" sz="2400" dirty="0" err="1"/>
              <a:t>marketlenebilir</a:t>
            </a:r>
            <a:r>
              <a:rPr lang="tr-TR" sz="2400" dirty="0"/>
              <a:t> bir ürün olduğunun testidir.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0196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886"/>
          </a:xfrm>
        </p:spPr>
        <p:txBody>
          <a:bodyPr/>
          <a:lstStyle/>
          <a:p>
            <a:r>
              <a:rPr lang="tr-TR" dirty="0"/>
              <a:t>Alfa-Beta Testlerinin Karşılaştırılması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Alfa Testi </a:t>
            </a:r>
            <a:r>
              <a:rPr lang="tr-TR" sz="2400" dirty="0" err="1"/>
              <a:t>organization</a:t>
            </a:r>
            <a:r>
              <a:rPr lang="tr-TR" sz="2400" dirty="0"/>
              <a:t> (kuruluş) içerisinde iken Beta Testi </a:t>
            </a:r>
            <a:r>
              <a:rPr lang="tr-TR" sz="2400" dirty="0" err="1"/>
              <a:t>organization</a:t>
            </a:r>
            <a:r>
              <a:rPr lang="tr-TR" sz="2400" dirty="0"/>
              <a:t> dışındadır.</a:t>
            </a:r>
          </a:p>
          <a:p>
            <a:endParaRPr lang="tr-TR" sz="2400" dirty="0"/>
          </a:p>
          <a:p>
            <a:pPr lvl="0"/>
            <a:r>
              <a:rPr lang="tr-TR" sz="2400" dirty="0"/>
              <a:t>Alfa Testi White-Black test kategorisi altında yer alırken Beta Testi Black Test kategorisi altında yer alır.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463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White-Box Testler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Uygulamanın kodunu temel almaktadır. Kodun koşullarını, alanlarını ve açıklamalarını temel alır.</a:t>
            </a:r>
          </a:p>
          <a:p>
            <a:endParaRPr lang="tr-TR" sz="2400" dirty="0"/>
          </a:p>
          <a:p>
            <a:r>
              <a:rPr lang="tr-TR" sz="2400" dirty="0"/>
              <a:t>Testi yapan kişi sorunlu kısmı bulmak için kodu incelemelidir.</a:t>
            </a:r>
          </a:p>
        </p:txBody>
      </p:sp>
    </p:spTree>
    <p:extLst>
      <p:ext uri="{BB962C8B-B14F-4D97-AF65-F5344CB8AC3E}">
        <p14:creationId xmlns:p14="http://schemas.microsoft.com/office/powerpoint/2010/main" val="295590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Black-Box testler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Test kod ya da tasarım ile ilgilenmez. Gereksinim ve fonksiyonellik üzerinedir.</a:t>
            </a:r>
          </a:p>
          <a:p>
            <a:endParaRPr lang="tr-TR" sz="2400" dirty="0"/>
          </a:p>
          <a:p>
            <a:r>
              <a:rPr lang="tr-TR" sz="2400" dirty="0"/>
              <a:t>Fonksiyonelliğe uygun veri seçimine ve seçilen verinin programın normal ve ya anormal davranış gösterimini izleme temeline dayanır.</a:t>
            </a:r>
          </a:p>
        </p:txBody>
      </p:sp>
    </p:spTree>
    <p:extLst>
      <p:ext uri="{BB962C8B-B14F-4D97-AF65-F5344CB8AC3E}">
        <p14:creationId xmlns:p14="http://schemas.microsoft.com/office/powerpoint/2010/main" val="1079180690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268</Words>
  <Application>Microsoft Office PowerPoint</Application>
  <PresentationFormat>Geniş ekran</PresentationFormat>
  <Paragraphs>35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Kristal</vt:lpstr>
      <vt:lpstr>ALFA - BETA TESTLERİ</vt:lpstr>
      <vt:lpstr>Alfa-Beta Testleri</vt:lpstr>
      <vt:lpstr>Kullanıcı Gereksinimli Testler</vt:lpstr>
      <vt:lpstr>Kullanıcı Kabul Testi</vt:lpstr>
      <vt:lpstr>Kullanıcı Gereksinimli Testler</vt:lpstr>
      <vt:lpstr>Alfa-Beta Testlerinin Karşılaştırılması</vt:lpstr>
      <vt:lpstr>Alfa-Beta Testlerinin Karşılaştırılması</vt:lpstr>
      <vt:lpstr>White-Box Testler</vt:lpstr>
      <vt:lpstr>Black-Box testler</vt:lpstr>
      <vt:lpstr>Alfa-Beta Testlerinin Karşılaştırılması</vt:lpstr>
      <vt:lpstr>Dinlediğiniz için teşekkürler…</vt:lpstr>
    </vt:vector>
  </TitlesOfParts>
  <Company>SilentAll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ALFA - BETA TESTLERİ</dc:title>
  <dc:creator>Mustafa</dc:creator>
  <cp:lastModifiedBy>pc</cp:lastModifiedBy>
  <cp:revision>10</cp:revision>
  <dcterms:created xsi:type="dcterms:W3CDTF">2019-05-07T16:02:12Z</dcterms:created>
  <dcterms:modified xsi:type="dcterms:W3CDTF">2019-05-21T18:42:51Z</dcterms:modified>
</cp:coreProperties>
</file>