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7" r:id="rId4"/>
    <p:sldId id="259" r:id="rId5"/>
    <p:sldId id="260" r:id="rId6"/>
    <p:sldId id="267" r:id="rId7"/>
    <p:sldId id="261" r:id="rId8"/>
    <p:sldId id="262" r:id="rId9"/>
    <p:sldId id="268" r:id="rId10"/>
    <p:sldId id="264" r:id="rId11"/>
    <p:sldId id="270" r:id="rId12"/>
    <p:sldId id="265" r:id="rId13"/>
    <p:sldId id="271" r:id="rId14"/>
    <p:sldId id="266" r:id="rId15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31D6D-1E73-4189-B05F-F4CFB22A84D2}" type="datetimeFigureOut">
              <a:rPr lang="tr-TR" smtClean="0"/>
              <a:t>21.05.2019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BC4A-595F-44F5-A02E-0F6788753B3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45494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31D6D-1E73-4189-B05F-F4CFB22A84D2}" type="datetimeFigureOut">
              <a:rPr lang="tr-TR" smtClean="0"/>
              <a:t>21.05.2019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BC4A-595F-44F5-A02E-0F6788753B3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53013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31D6D-1E73-4189-B05F-F4CFB22A84D2}" type="datetimeFigureOut">
              <a:rPr lang="tr-TR" smtClean="0"/>
              <a:t>21.05.2019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BC4A-595F-44F5-A02E-0F6788753B3C}" type="slidenum">
              <a:rPr lang="tr-TR" smtClean="0"/>
              <a:t>‹#›</a:t>
            </a:fld>
            <a:endParaRPr lang="tr-T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892232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31D6D-1E73-4189-B05F-F4CFB22A84D2}" type="datetimeFigureOut">
              <a:rPr lang="tr-TR" smtClean="0"/>
              <a:t>21.05.2019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BC4A-595F-44F5-A02E-0F6788753B3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927816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31D6D-1E73-4189-B05F-F4CFB22A84D2}" type="datetimeFigureOut">
              <a:rPr lang="tr-TR" smtClean="0"/>
              <a:t>21.05.2019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BC4A-595F-44F5-A02E-0F6788753B3C}" type="slidenum">
              <a:rPr lang="tr-TR" smtClean="0"/>
              <a:t>‹#›</a:t>
            </a:fld>
            <a:endParaRPr lang="tr-T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711185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31D6D-1E73-4189-B05F-F4CFB22A84D2}" type="datetimeFigureOut">
              <a:rPr lang="tr-TR" smtClean="0"/>
              <a:t>21.05.2019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BC4A-595F-44F5-A02E-0F6788753B3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884227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31D6D-1E73-4189-B05F-F4CFB22A84D2}" type="datetimeFigureOut">
              <a:rPr lang="tr-TR" smtClean="0"/>
              <a:t>21.05.2019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BC4A-595F-44F5-A02E-0F6788753B3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644262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31D6D-1E73-4189-B05F-F4CFB22A84D2}" type="datetimeFigureOut">
              <a:rPr lang="tr-TR" smtClean="0"/>
              <a:t>21.05.2019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BC4A-595F-44F5-A02E-0F6788753B3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29575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31D6D-1E73-4189-B05F-F4CFB22A84D2}" type="datetimeFigureOut">
              <a:rPr lang="tr-TR" smtClean="0"/>
              <a:t>21.05.2019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BC4A-595F-44F5-A02E-0F6788753B3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21909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31D6D-1E73-4189-B05F-F4CFB22A84D2}" type="datetimeFigureOut">
              <a:rPr lang="tr-TR" smtClean="0"/>
              <a:t>21.05.2019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BC4A-595F-44F5-A02E-0F6788753B3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59433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31D6D-1E73-4189-B05F-F4CFB22A84D2}" type="datetimeFigureOut">
              <a:rPr lang="tr-TR" smtClean="0"/>
              <a:t>21.05.2019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BC4A-595F-44F5-A02E-0F6788753B3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459067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31D6D-1E73-4189-B05F-F4CFB22A84D2}" type="datetimeFigureOut">
              <a:rPr lang="tr-TR" smtClean="0"/>
              <a:t>21.05.2019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BC4A-595F-44F5-A02E-0F6788753B3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08929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31D6D-1E73-4189-B05F-F4CFB22A84D2}" type="datetimeFigureOut">
              <a:rPr lang="tr-TR" smtClean="0"/>
              <a:t>21.05.2019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BC4A-595F-44F5-A02E-0F6788753B3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57307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31D6D-1E73-4189-B05F-F4CFB22A84D2}" type="datetimeFigureOut">
              <a:rPr lang="tr-TR" smtClean="0"/>
              <a:t>21.05.2019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BC4A-595F-44F5-A02E-0F6788753B3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97983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31D6D-1E73-4189-B05F-F4CFB22A84D2}" type="datetimeFigureOut">
              <a:rPr lang="tr-TR" smtClean="0"/>
              <a:t>21.05.2019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BC4A-595F-44F5-A02E-0F6788753B3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829559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31D6D-1E73-4189-B05F-F4CFB22A84D2}" type="datetimeFigureOut">
              <a:rPr lang="tr-TR" smtClean="0"/>
              <a:t>21.05.2019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BC4A-595F-44F5-A02E-0F6788753B3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51255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431D6D-1E73-4189-B05F-F4CFB22A84D2}" type="datetimeFigureOut">
              <a:rPr lang="tr-TR" smtClean="0"/>
              <a:t>21.05.2019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68CBC4A-595F-44F5-A02E-0F6788753B3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46213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1026" name="Picture 2" descr="Why Usability Testing is important for your Web or Mobile Ap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42408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tr-TR" dirty="0"/>
            </a:br>
            <a:r>
              <a:rPr lang="tr-TR" b="1" dirty="0"/>
              <a:t>KULLANILABİLİRLİK TESTİ AŞAMALARI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b="1" dirty="0">
                <a:solidFill>
                  <a:srgbClr val="FF0000"/>
                </a:solidFill>
              </a:rPr>
              <a:t>4-Raporlama</a:t>
            </a:r>
            <a:r>
              <a:rPr lang="tr-TR" dirty="0">
                <a:solidFill>
                  <a:srgbClr val="FF0000"/>
                </a:solidFill>
              </a:rPr>
              <a:t>: </a:t>
            </a:r>
            <a:r>
              <a:rPr lang="tr-TR" dirty="0"/>
              <a:t>Analiz sonunda çıkarılan kullanılabilirlik sorunları ve olası çeşitli çözüm önerileri kapsamlı bir şekilde raporlanır. Rapor 4 aşama içerir;</a:t>
            </a:r>
          </a:p>
          <a:p>
            <a:r>
              <a:rPr lang="tr-TR" b="1" dirty="0"/>
              <a:t>-Arka plan özeti</a:t>
            </a:r>
            <a:endParaRPr lang="tr-TR" dirty="0"/>
          </a:p>
          <a:p>
            <a:r>
              <a:rPr lang="tr-TR" b="1" dirty="0"/>
              <a:t>-Metodoloji</a:t>
            </a:r>
            <a:endParaRPr lang="tr-TR" dirty="0"/>
          </a:p>
          <a:p>
            <a:r>
              <a:rPr lang="tr-TR" b="1" dirty="0"/>
              <a:t>-Test sonuçları</a:t>
            </a:r>
            <a:endParaRPr lang="tr-TR" dirty="0"/>
          </a:p>
          <a:p>
            <a:r>
              <a:rPr lang="tr-TR" b="1" dirty="0"/>
              <a:t>-Bulgular ve tavsiyeler</a:t>
            </a: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88701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1595" y="1596980"/>
            <a:ext cx="8128145" cy="4180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8193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tr-TR" b="1" dirty="0"/>
              <a:t>UYGULANAN KULLANILABİLİRLİK TEST TEKNİKLERİ</a:t>
            </a:r>
            <a:br>
              <a:rPr lang="tr-TR" dirty="0"/>
            </a:b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tr-TR" b="1" dirty="0"/>
              <a:t>Göz İzleme: </a:t>
            </a:r>
            <a:r>
              <a:rPr lang="tr-TR" dirty="0"/>
              <a:t>Kullanıcının ekranın hangi kısmına ne kadar baktığına dair bilgi toplamak amaçlı yapılan işlemdir. Böylelikle dikkat çekmesi gereken öğeler en çok bakılan noktalara yerleştirilebilir.</a:t>
            </a:r>
          </a:p>
          <a:p>
            <a:r>
              <a:rPr lang="tr-TR" b="1" dirty="0"/>
              <a:t>Mouse Hareketi ve Tıklama Haritası:</a:t>
            </a:r>
            <a:r>
              <a:rPr lang="tr-TR" dirty="0"/>
              <a:t> Amaç kullanıcının </a:t>
            </a:r>
            <a:r>
              <a:rPr lang="tr-TR" dirty="0" err="1"/>
              <a:t>mouse</a:t>
            </a:r>
            <a:r>
              <a:rPr lang="tr-TR" dirty="0"/>
              <a:t> hareketlerinin ortalamasına bakarak dizaynı iyileştirmektir.</a:t>
            </a:r>
          </a:p>
          <a:p>
            <a:r>
              <a:rPr lang="tr-TR" b="1" dirty="0"/>
              <a:t>Laboratuvar Testleri:</a:t>
            </a:r>
            <a:r>
              <a:rPr lang="tr-TR" dirty="0"/>
              <a:t> Kullanıcının test sırasında testi yapan kişi tarafından incelenerek not alındığı test türüdür.</a:t>
            </a:r>
          </a:p>
          <a:p>
            <a:r>
              <a:rPr lang="tr-TR" b="1" dirty="0"/>
              <a:t>Geri Bildirim Testleri:</a:t>
            </a:r>
            <a:r>
              <a:rPr lang="tr-TR" dirty="0"/>
              <a:t> Kullanıcılar yazılım hakkındaki yorumlarını belirtir ve bu yorumlar üzerinden inceleme yapılarak iyileştirme sağlanır.</a:t>
            </a:r>
          </a:p>
          <a:p>
            <a:r>
              <a:rPr lang="tr-TR" b="1" dirty="0" err="1"/>
              <a:t>Modere</a:t>
            </a:r>
            <a:r>
              <a:rPr lang="tr-TR" b="1" dirty="0"/>
              <a:t>  Edilen Online Kullanıcı Testi:</a:t>
            </a:r>
            <a:r>
              <a:rPr lang="tr-TR" dirty="0"/>
              <a:t> Kullanıcıların test esnasında araştırmacı tarafından yönlendirildiği, uzaktan test yöntemidir.</a:t>
            </a:r>
          </a:p>
          <a:p>
            <a:r>
              <a:rPr lang="tr-TR" b="1" dirty="0" err="1"/>
              <a:t>Modere</a:t>
            </a:r>
            <a:r>
              <a:rPr lang="tr-TR" b="1" dirty="0"/>
              <a:t> Edilmeyen Online Kullanıcı Testi: </a:t>
            </a:r>
            <a:r>
              <a:rPr lang="tr-TR" dirty="0" err="1"/>
              <a:t>Modere</a:t>
            </a:r>
            <a:r>
              <a:rPr lang="tr-TR" dirty="0"/>
              <a:t> edilmeyen online kullanıcı testinin, </a:t>
            </a:r>
            <a:r>
              <a:rPr lang="tr-TR" dirty="0" err="1"/>
              <a:t>modere</a:t>
            </a:r>
            <a:r>
              <a:rPr lang="tr-TR" dirty="0"/>
              <a:t> edilen online kullanıcı testinden farkı daha önceden oluşturulmuş senaryoların kullanıcı tarafından adım adım uygulanmasıdır.</a:t>
            </a:r>
          </a:p>
          <a:p>
            <a:r>
              <a:rPr lang="tr-TR" b="1" dirty="0"/>
              <a:t>A/B Testi:</a:t>
            </a:r>
            <a:r>
              <a:rPr lang="tr-TR" dirty="0"/>
              <a:t> Bu yöntem ile bir </a:t>
            </a:r>
            <a:r>
              <a:rPr lang="tr-TR" dirty="0" err="1"/>
              <a:t>arayüzün</a:t>
            </a:r>
            <a:r>
              <a:rPr lang="tr-TR" dirty="0"/>
              <a:t> farklı versiyonlarının performansı ölçülebilir.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3728259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907" y="1532586"/>
            <a:ext cx="10030355" cy="4179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2812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tr-TR" dirty="0"/>
            </a:br>
            <a:r>
              <a:rPr lang="tr-TR" dirty="0"/>
              <a:t>KULLANILABİLİRLİK TESTİNİN FAYDALARI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-Tasarım sürecinin ilk zamanından kullanıcıya ve kullanıcı şirkete uygun şekilde nasıl tasarlayacağımız hakkında fikir kazanmamızı sağlar</a:t>
            </a:r>
          </a:p>
          <a:p>
            <a:r>
              <a:rPr lang="tr-TR" dirty="0"/>
              <a:t>-Kullanıcı ve tasarımcı şirketin enerjisini, zamanını ve kaynaklarını düzgün şekilde harcamaya yardım eder. Tasarım yapıyorsunuz, meğerse kullanıcılarınız başka bir şekilde tasarım istiyorlarmış, hadi baştan başla…</a:t>
            </a:r>
          </a:p>
          <a:p>
            <a:r>
              <a:rPr lang="tr-TR" dirty="0"/>
              <a:t>-Kullanıcının belli işlemini, performansını ölçer. Bu hassas tasarımlar yaparken çok önemli oluyor. Örneğin, sağlık, askeri ve ya her hangi bir güvenlik ürünün tasarlarken</a:t>
            </a:r>
          </a:p>
          <a:p>
            <a:r>
              <a:rPr lang="tr-TR" dirty="0"/>
              <a:t>-Kullanıcı, müşteri memnuniyetini ölçer (bunu marketin bölmesi yapıyor, sizle alakası olmaz)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02203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tr-TR" dirty="0"/>
            </a:br>
            <a:r>
              <a:rPr lang="tr-TR" dirty="0"/>
              <a:t>KULLANILABİLİRLİK TESTİ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Kullanılabilirlik testi, değerlendirilmesi istenen </a:t>
            </a:r>
            <a:r>
              <a:rPr lang="tr-TR" dirty="0" err="1"/>
              <a:t>arayüzün</a:t>
            </a:r>
            <a:r>
              <a:rPr lang="tr-TR" dirty="0"/>
              <a:t> belirlenen hedef kitlede belirlenen görevlerin yaptırılması ve bu süreçte kullanıcıdan verimlilik, etkililik ve memnuniyet değerlerinin alınmasıdır. </a:t>
            </a:r>
          </a:p>
          <a:p>
            <a:r>
              <a:rPr lang="tr-TR" dirty="0"/>
              <a:t>Kullanılabilirlik testleri yazılımın kullanışlılığını, </a:t>
            </a:r>
            <a:r>
              <a:rPr lang="tr-TR" dirty="0" err="1"/>
              <a:t>öğrenilebilirliğini</a:t>
            </a:r>
            <a:r>
              <a:rPr lang="tr-TR" dirty="0"/>
              <a:t> ve son kullanıcı için ne kadar uygun olduğunu ölçmektedir. </a:t>
            </a:r>
          </a:p>
          <a:p>
            <a:r>
              <a:rPr lang="tr-TR" dirty="0"/>
              <a:t>Kısaca kullanıcı testleri, </a:t>
            </a:r>
            <a:r>
              <a:rPr lang="tr-TR" dirty="0" err="1"/>
              <a:t>arayüzün</a:t>
            </a:r>
            <a:r>
              <a:rPr lang="tr-TR" dirty="0"/>
              <a:t> kullanıcı dostu olup olmadığını ölçer diyebiliriz.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80847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61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tr-TR" dirty="0"/>
            </a:br>
            <a:r>
              <a:rPr lang="tr-TR" dirty="0"/>
              <a:t>AMACI: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Kullanıcı beklentilerini karşılayıp karşılayamadığınızı görmek</a:t>
            </a:r>
          </a:p>
          <a:p>
            <a:r>
              <a:rPr lang="tr-TR" dirty="0"/>
              <a:t>Tasarımın gerçek dünya kullanımına uygun olup olmadığını kontrol etmek</a:t>
            </a:r>
          </a:p>
          <a:p>
            <a:r>
              <a:rPr lang="tr-TR" dirty="0"/>
              <a:t>Kullanıcının önerilen görevleri yapıp yapamayacağını kontrol etmek</a:t>
            </a:r>
          </a:p>
          <a:p>
            <a:r>
              <a:rPr lang="tr-TR" dirty="0"/>
              <a:t>Doğru yolda olup olmadığınızı öğrenmek</a:t>
            </a:r>
          </a:p>
          <a:p>
            <a:r>
              <a:rPr lang="tr-TR" dirty="0"/>
              <a:t>Kullanıcı tepkilerini ve geri bildirimlerini alarak hareket etmek</a:t>
            </a: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68965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tr-TR" dirty="0"/>
            </a:br>
            <a:r>
              <a:rPr lang="tr-TR" b="1" dirty="0"/>
              <a:t>KULLANILABİLİRLİK TESTİ BİLEŞENLERİ</a:t>
            </a:r>
            <a:br>
              <a:rPr lang="tr-TR" dirty="0"/>
            </a:b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 err="1"/>
              <a:t>Öğrenilebilirlik</a:t>
            </a:r>
            <a:endParaRPr lang="tr-TR" dirty="0"/>
          </a:p>
          <a:p>
            <a:r>
              <a:rPr lang="tr-TR" b="1" dirty="0"/>
              <a:t>Verimlilik</a:t>
            </a:r>
            <a:endParaRPr lang="tr-TR" dirty="0"/>
          </a:p>
          <a:p>
            <a:r>
              <a:rPr lang="tr-TR" b="1" dirty="0" err="1"/>
              <a:t>Hatırlanabilirlik</a:t>
            </a:r>
            <a:endParaRPr lang="tr-TR" dirty="0"/>
          </a:p>
          <a:p>
            <a:r>
              <a:rPr lang="tr-TR" b="1" dirty="0"/>
              <a:t>Hatalar</a:t>
            </a:r>
            <a:endParaRPr lang="tr-TR" dirty="0"/>
          </a:p>
          <a:p>
            <a:r>
              <a:rPr lang="tr-TR" b="1" dirty="0"/>
              <a:t>Memnuniyet</a:t>
            </a: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31628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7064" y="609600"/>
            <a:ext cx="6306835" cy="542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989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b="1" dirty="0"/>
              <a:t> </a:t>
            </a:r>
            <a:br>
              <a:rPr lang="tr-TR" dirty="0"/>
            </a:br>
            <a:r>
              <a:rPr lang="tr-TR" b="1" dirty="0"/>
              <a:t>KULLANILABİLİRLİK TESTİ AŞAMALARI</a:t>
            </a:r>
            <a:br>
              <a:rPr lang="tr-TR" dirty="0"/>
            </a:b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b="1" dirty="0">
                <a:solidFill>
                  <a:srgbClr val="FF0000"/>
                </a:solidFill>
              </a:rPr>
              <a:t>1-Test Planı Geliştirme</a:t>
            </a:r>
            <a:r>
              <a:rPr lang="tr-TR" dirty="0">
                <a:solidFill>
                  <a:srgbClr val="FF0000"/>
                </a:solidFill>
              </a:rPr>
              <a:t>: </a:t>
            </a:r>
            <a:r>
              <a:rPr lang="tr-TR" dirty="0"/>
              <a:t>İş hedeflerine ve amacına uygun olarak senaryoların oluşturulmasını ve hedef kitlenin belirlenmesini, araştırma hedeflerini, senaryoları ve kimlerle test yapılacağının belirlendiği aşamadır.</a:t>
            </a:r>
          </a:p>
          <a:p>
            <a:r>
              <a:rPr lang="tr-TR" b="1" dirty="0"/>
              <a:t>-Hedef ve İş Kapsam Tanım</a:t>
            </a:r>
            <a:r>
              <a:rPr lang="tr-TR" dirty="0"/>
              <a:t>ı</a:t>
            </a:r>
          </a:p>
          <a:p>
            <a:r>
              <a:rPr lang="tr-TR" b="1" dirty="0"/>
              <a:t>-Katılımcı bulma ve seçme</a:t>
            </a:r>
          </a:p>
          <a:p>
            <a:r>
              <a:rPr lang="tr-TR" b="1" dirty="0"/>
              <a:t>-Test materyallerinin hazırlanmas</a:t>
            </a:r>
            <a:r>
              <a:rPr lang="tr-TR" dirty="0"/>
              <a:t>ı</a:t>
            </a:r>
          </a:p>
          <a:p>
            <a:r>
              <a:rPr lang="tr-TR" b="1" dirty="0"/>
              <a:t>-Test ortamının hazırlanması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33226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tr-TR" b="1" dirty="0"/>
            </a:br>
            <a:r>
              <a:rPr lang="tr-TR" b="1" dirty="0"/>
              <a:t>KULLANILABİLİRLİK TESTİ AŞAMALARI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>
                <a:solidFill>
                  <a:srgbClr val="FF0000"/>
                </a:solidFill>
              </a:rPr>
              <a:t>2-Testin gerçekleştirilmes</a:t>
            </a:r>
            <a:r>
              <a:rPr lang="tr-TR" dirty="0">
                <a:solidFill>
                  <a:srgbClr val="FF0000"/>
                </a:solidFill>
              </a:rPr>
              <a:t>i: </a:t>
            </a:r>
            <a:r>
              <a:rPr lang="tr-TR" dirty="0"/>
              <a:t>Kullanılacak test yöntemine göre düzenlenen ortamda (göz izleme laboratuvarı, gerilla test veya mobil testin yapılacağı laboratuvar, kafe ortamı vb.) testler gerçekleştirilir. Kullanıcıyla etkileşimde bulunulan test tekniklerinden (gerilla test tekniği) </a:t>
            </a:r>
            <a:r>
              <a:rPr lang="tr-TR" dirty="0" err="1"/>
              <a:t>moderatörler</a:t>
            </a:r>
            <a:r>
              <a:rPr lang="tr-TR" dirty="0"/>
              <a:t> katılımcıların düşünmelerine yönelik </a:t>
            </a:r>
            <a:r>
              <a:rPr lang="tr-TR" dirty="0" err="1"/>
              <a:t>nötral</a:t>
            </a:r>
            <a:r>
              <a:rPr lang="tr-TR" dirty="0"/>
              <a:t> ve ön yargısız bir tavırla oturum esnasında soruların sorulmasını gerçekleştirir.</a:t>
            </a:r>
          </a:p>
          <a:p>
            <a:r>
              <a:rPr lang="tr-TR" b="1" dirty="0">
                <a:solidFill>
                  <a:srgbClr val="FF0000"/>
                </a:solidFill>
              </a:rPr>
              <a:t>3-Verilerin analizi (Uzman analizi</a:t>
            </a:r>
            <a:r>
              <a:rPr lang="tr-TR" dirty="0">
                <a:solidFill>
                  <a:srgbClr val="FF0000"/>
                </a:solidFill>
              </a:rPr>
              <a:t>): </a:t>
            </a:r>
            <a:r>
              <a:rPr lang="tr-TR" dirty="0"/>
              <a:t>Her kullanılabilirlik testi sonrasında, uzman ekip tüm bulguları gözden geçirir ve kullanılabilirlik sorunlarına yönelik beyin fırtınası yaparak olası çözüm yollarını çıkarır.</a:t>
            </a:r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01680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519707"/>
            <a:ext cx="8701594" cy="4303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1286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41</TotalTime>
  <Words>491</Words>
  <Application>Microsoft Office PowerPoint</Application>
  <PresentationFormat>Geniş ekran</PresentationFormat>
  <Paragraphs>44</Paragraphs>
  <Slides>14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14</vt:i4>
      </vt:variant>
    </vt:vector>
  </HeadingPairs>
  <TitlesOfParts>
    <vt:vector size="18" baseType="lpstr">
      <vt:lpstr>Arial</vt:lpstr>
      <vt:lpstr>Trebuchet MS</vt:lpstr>
      <vt:lpstr>Wingdings 3</vt:lpstr>
      <vt:lpstr>Facet</vt:lpstr>
      <vt:lpstr>PowerPoint Sunusu</vt:lpstr>
      <vt:lpstr> KULLANILABİLİRLİK TESTİ</vt:lpstr>
      <vt:lpstr>PowerPoint Sunusu</vt:lpstr>
      <vt:lpstr> AMACI:</vt:lpstr>
      <vt:lpstr> KULLANILABİLİRLİK TESTİ BİLEŞENLERİ </vt:lpstr>
      <vt:lpstr>PowerPoint Sunusu</vt:lpstr>
      <vt:lpstr>  KULLANILABİLİRLİK TESTİ AŞAMALARI </vt:lpstr>
      <vt:lpstr> KULLANILABİLİRLİK TESTİ AŞAMALARI</vt:lpstr>
      <vt:lpstr>PowerPoint Sunusu</vt:lpstr>
      <vt:lpstr> KULLANILABİLİRLİK TESTİ AŞAMALARI</vt:lpstr>
      <vt:lpstr>PowerPoint Sunusu</vt:lpstr>
      <vt:lpstr>UYGULANAN KULLANILABİLİRLİK TEST TEKNİKLERİ </vt:lpstr>
      <vt:lpstr>PowerPoint Sunusu</vt:lpstr>
      <vt:lpstr> KULLANILABİLİRLİK TESTİNİN FAYDALARI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 PC1</dc:creator>
  <cp:lastModifiedBy>pc</cp:lastModifiedBy>
  <cp:revision>5</cp:revision>
  <dcterms:created xsi:type="dcterms:W3CDTF">2019-04-23T19:06:46Z</dcterms:created>
  <dcterms:modified xsi:type="dcterms:W3CDTF">2019-05-21T18:40:43Z</dcterms:modified>
</cp:coreProperties>
</file>