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6bf5d268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6bf5d268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6bf5d268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6bf5d268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6bf5d268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6bf5d268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6bf5d268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6bf5d268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6bf5d268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6bf5d268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6bf5d268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6bf5d268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6bf5d268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6bf5d268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6bf5d268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6bf5d268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6bf5d268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6bf5d268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6bf5d268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6bf5d268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6bf5d268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6bf5d268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6bf5d268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6bf5d268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6bf5d268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6bf5d268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bf5d268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6bf5d268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6bf5d268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6bf5d268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bf5d268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6bf5d268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6bf5d268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6bf5d268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bf5d268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6bf5d268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6bf5d268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6bf5d268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6bf5d268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6bf5d268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redhat.com/en/topics/automatio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redhat.com/en/topics/devop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Práticas DevOps com Docker e Monitoramento do Ambiente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 01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</a:t>
            </a:r>
            <a:r>
              <a:rPr lang="pt-BR"/>
              <a:t>Oficina 04 - Laboratório 03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 DevOps busca a otimização do tempo, usando automação, inovações e muita tecnologia para automatizar processos.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Com o uso das ferramentas adequadas, uma equipe de DevOps pode manejar diversos projetos ao mesmo tempo, sem perder a qualidade.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lang="pt-BR">
                <a:solidFill>
                  <a:schemeClr val="dk1"/>
                </a:solidFill>
              </a:rPr>
              <a:t>Outra vantagem do DevOps é que ele é voltado para implementações escalonáveis, sendo essencial para empresas que querem crescer mais rapidamente.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SRE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 o que é SRE?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Tenho certeza que você já ouviu falar esse termo…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SRE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999999"/>
                </a:solidFill>
                <a:highlight>
                  <a:schemeClr val="lt1"/>
                </a:highlight>
              </a:rPr>
              <a:t>A engenharia de confiabilidade do site (SRE) é uma abordagem de engenharia de software para operações de TI. As equipes de SRE usam o software como uma ferramenta para gerenciar sistemas, resolver problemas e </a:t>
            </a:r>
            <a:r>
              <a:rPr lang="pt-BR">
                <a:solidFill>
                  <a:srgbClr val="999999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automatizar</a:t>
            </a:r>
            <a:r>
              <a:rPr lang="pt-BR">
                <a:solidFill>
                  <a:srgbClr val="999999"/>
                </a:solidFill>
                <a:highlight>
                  <a:schemeClr val="lt1"/>
                </a:highlight>
              </a:rPr>
              <a:t> tarefas operacionais.</a:t>
            </a:r>
            <a:endParaRPr sz="2100">
              <a:solidFill>
                <a:srgbClr val="999999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SRE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</a:rPr>
              <a:t>O SRE pega as tarefas que historicamente eram feitas por equipes de operações, geralmente manualmente, e as entrega a engenheiros ou equipes de operações que usam software e automação para resolver problemas e gerenciar sistemas de produção. 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</a:rPr>
              <a:t>O SRE é uma prática valiosa ao criar sistemas de software escaláveis ​​e altamente confiáveis. Ele ajuda você a gerenciar grandes sistemas por meio de código, que é mais escalável e sustentável para administradores de sistemas que gerenciam milhares ou centenas de milhares de máquinas.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SRE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O conceito de engenharia de confiabilidade do site vem da equipe de engenharia do Google e é creditado a Ben Treynor Sloss.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O SRE ajuda as equipes a encontrar um equilíbrio entre lançar novos recursos e garantir que sejam confiáveis ​​para os usuários.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Padronização e automação são 2 componentes importantes do modelo SRE.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Os engenheiros de confiabilidade do local devem estar sempre procurando maneiras de aprimorar e automatizar as tarefas de operações.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SRE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</a:rPr>
              <a:t>Dessa forma, o SRE ajuda a melhorar a confiabilidade de um sistema hoje, ao mesmo tempo em que o melhora à medida que cresce ao longo do tempo.</a:t>
            </a:r>
            <a:r>
              <a:rPr lang="pt-BR" sz="1500">
                <a:solidFill>
                  <a:srgbClr val="151515"/>
                </a:solidFill>
                <a:highlight>
                  <a:srgbClr val="FFFFFF"/>
                </a:highlight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DevOps x SRE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DevOps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 é uma abordagem de cultura, automação e design de plataforma destinada a fornecer maior valor comercial e capacidade de resposta por meio de entrega de serviços rápida e de alta qualidade. O SRE pode ser considerado uma implementação do DevOps.</a:t>
            </a:r>
            <a:endParaRPr sz="21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DevOps x SRE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Assim como o DevOps, o SRE trata da cultura e dos relacionamentos da equipe. Tanto o SRE quanto o DevOps trabalham para preencher a lacuna entre as equipes de desenvolvimento e operações para fornecer serviços mais rapidamente.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Ciclos de vida de desenvolvimento de aplicativos mais rápidos, qualidade e confiabilidade de serviço aprimoradas e tempo de TI reduzido por aplicativo desenvolvido são benefícios que podem ser alcançados pelas práticas de DevOps e SRE.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DevOps x SRE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O SRE é diferente porque conta com engenheiros de confiabilidade do site dentro da equipe de desenvolvimento, que também têm experiência em operações para remover problemas de comunicação e fluxo de trabalho.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A própria função de engenheiro de confiabilidade do site combina o conjunto de habilidades das equipes de desenvolvimento e das equipes de operações, exigindo uma sobreposição de responsabilidades.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O SRE pode ajudar as equipes de DevOps cujos desenvolvedores estão sobrecarregados com tarefas operacionais e precisam de alguém com habilidades operacionais mais especializadas.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DevOps x SRE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Em termos de código e novos recursos, o DevOps se concentra em percorrer o pipeline de desenvolvimento com eficiência, enquanto o SRE se concentra em equilibrar a confiabilidade do site com a criação de novos recursos. </a:t>
            </a:r>
            <a:endParaRPr sz="21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Entendendo DevOps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DevOps é a união de práticas, ferramentas, metodologias e filosofias culturais das áreas de Desenvolvimento de Softwares, Operações em Infraestrutura e </a:t>
            </a:r>
            <a:r>
              <a:rPr i="1" lang="pt-BR">
                <a:solidFill>
                  <a:schemeClr val="dk1"/>
                </a:solidFill>
              </a:rPr>
              <a:t>Sysadmin</a:t>
            </a:r>
            <a:r>
              <a:rPr lang="pt-BR">
                <a:solidFill>
                  <a:schemeClr val="dk1"/>
                </a:solidFill>
              </a:rPr>
              <a:t>, além de </a:t>
            </a:r>
            <a:r>
              <a:rPr i="1" lang="pt-BR">
                <a:solidFill>
                  <a:schemeClr val="dk1"/>
                </a:solidFill>
              </a:rPr>
              <a:t>Quality Assurance</a:t>
            </a:r>
            <a:r>
              <a:rPr lang="pt-BR">
                <a:solidFill>
                  <a:schemeClr val="dk1"/>
                </a:solidFill>
              </a:rPr>
              <a:t>, ou Controle de Qualidade.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lang="pt-BR">
                <a:solidFill>
                  <a:schemeClr val="dk1"/>
                </a:solidFill>
              </a:rPr>
              <a:t>O DevOps é uma forma de organização de trabalho criada para manter nas empresas uma metodologia de aprendizagem contínua e uma cultura de experimentação para melhorar, em todos os sentidos, a transformação digital.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Mercado de Trabalho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mercado de trabalho já havia déficit de profissionais antes da pandemia, porém com a pandemia isso aumentou bem mais. Mas qual foi o motivo? 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Mercado de Trabalho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pandemia acelerou a digitalização em vários setores no mercado, desde da área bancária, até a área da educação…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Mesmo com o “boom” da pandemia já passado, hoje ainda há muitas vagas em diversas empresas, pois essa digitalização que a pandemia fez ocorrer,na verdade ela só acelerou algo que já era previsto, mas por conta dessa aceleração o mercado demandou mais profissionais.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Desta forma, pode ter certeza que se é um profissional bom, dedicado terá um ótimo mercado em crescimento no país.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DevOps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lang="pt-BR">
                <a:solidFill>
                  <a:schemeClr val="dk1"/>
                </a:solidFill>
              </a:rPr>
              <a:t>De maneira mais simples, DevOps é uma prática organizacional, um modelo de trabalho, uma cultura corporativa para aprimorar a entrega contínua de produtos digitais com ganhos de produtividade.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DevOps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Para isso, o DevOps utiliza workflows aprimorados e automação. Veja quais são os 7 passos da cultura DevOps:</a:t>
            </a:r>
            <a:endParaRPr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Construir;</a:t>
            </a:r>
            <a:endParaRPr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Testar;</a:t>
            </a:r>
            <a:endParaRPr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Empacotar;</a:t>
            </a:r>
            <a:endParaRPr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Provisionar;</a:t>
            </a:r>
            <a:endParaRPr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Cuidar da segurança;</a:t>
            </a:r>
            <a:endParaRPr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Fazer o deploy;</a:t>
            </a:r>
            <a:endParaRPr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Monitorar.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3400"/>
              </a:spcBef>
              <a:spcAft>
                <a:spcPts val="900"/>
              </a:spcAft>
              <a:buNone/>
            </a:pPr>
            <a:r>
              <a:rPr lang="pt-BR" sz="1800"/>
              <a:t>Qual a importância do DevOps para uma empresa?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lang="pt-BR">
                <a:solidFill>
                  <a:schemeClr val="dk1"/>
                </a:solidFill>
              </a:rPr>
              <a:t>Quando o DevOps é implementado em uma empresa de tecnologia, como uma startup, os produtos ficam melhores e com mais agilidade.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isso acontece?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</a:t>
            </a:r>
            <a:r>
              <a:rPr lang="pt-BR" sz="1650">
                <a:solidFill>
                  <a:schemeClr val="dk1"/>
                </a:solidFill>
              </a:rPr>
              <a:t>sso acontece porque o sistema DevOps utiliza o seguinte formato para seu modelo de operação:</a:t>
            </a:r>
            <a:endParaRPr sz="1650"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rPr lang="pt-BR" sz="1650">
                <a:solidFill>
                  <a:schemeClr val="dk1"/>
                </a:solidFill>
              </a:rPr>
              <a:t>Criação e aplicação de testes com ferramentas de automação de forma extensiva;</a:t>
            </a:r>
            <a:endParaRPr sz="1650"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rPr lang="pt-BR" sz="1650">
                <a:solidFill>
                  <a:schemeClr val="dk1"/>
                </a:solidFill>
              </a:rPr>
              <a:t>Qualidade e velocidade fazem parte da entrega de valor;</a:t>
            </a:r>
            <a:endParaRPr sz="1650"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rPr lang="pt-BR" sz="1650">
                <a:solidFill>
                  <a:schemeClr val="dk1"/>
                </a:solidFill>
              </a:rPr>
              <a:t>Os </a:t>
            </a:r>
            <a:r>
              <a:rPr i="1" lang="pt-BR" sz="1650">
                <a:solidFill>
                  <a:schemeClr val="dk1"/>
                </a:solidFill>
              </a:rPr>
              <a:t>downtimes</a:t>
            </a:r>
            <a:r>
              <a:rPr lang="pt-BR" sz="1650">
                <a:solidFill>
                  <a:schemeClr val="dk1"/>
                </a:solidFill>
              </a:rPr>
              <a:t>, quando as aplicações ficam fora do ar, são reduzidos aos menores níveis possíveis;</a:t>
            </a:r>
            <a:endParaRPr sz="1650"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rPr lang="pt-BR" sz="1650">
                <a:solidFill>
                  <a:schemeClr val="dk1"/>
                </a:solidFill>
              </a:rPr>
              <a:t>Diminuição da perda de tempo para lidar com falhas;</a:t>
            </a:r>
            <a:endParaRPr sz="1650"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rPr lang="pt-BR" sz="1650">
                <a:solidFill>
                  <a:schemeClr val="dk1"/>
                </a:solidFill>
              </a:rPr>
              <a:t>Afinamento maior entre o setor de operações e o de desenvolvimento.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isso acontece?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Em uma empresa de tecnologia com DevOps, a equipe de infraestrutura e os/as desenvolvedores/as de softwares ficam mais bem integrados.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Em um ambiente de Tecnologia da Informação tradicional, a equipe de operações/infraestrutura tem que manter o ambiente estável, enquanto o time de dev é pressionado para que as aplicações tenham todas as funcionalidades.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lang="pt-BR">
                <a:solidFill>
                  <a:schemeClr val="dk1"/>
                </a:solidFill>
              </a:rPr>
              <a:t>Sem o DevOps, eles/as atuam como se estivessem em confronto, um time cobrando o outro – e a empresa pressionando todos/as.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3400"/>
              </a:spcBef>
              <a:spcAft>
                <a:spcPts val="900"/>
              </a:spcAft>
              <a:buNone/>
            </a:pPr>
            <a:r>
              <a:rPr lang="pt-BR" sz="1800"/>
              <a:t>Principais benefícios da metodologia DevOps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lang="pt-BR">
                <a:solidFill>
                  <a:schemeClr val="dk1"/>
                </a:solidFill>
              </a:rPr>
              <a:t>Os benefícios da prática DevOps são inúmeros, principalmente por se tratar de um método ágil que elimina a perda de tempo com formalismos que atrapalham os/as desenvolvedores/as quando estão trabalhando com softwares e performance.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chemeClr val="dk1"/>
                </a:solidFill>
              </a:rPr>
              <a:t>No ambiente de trabalho, os benefícios são imensos, pois evita que os projetos atrasem e garante mais produtividade e proatividade para todos/as os/as envolvidos/as, além de proporcionar também: </a:t>
            </a:r>
            <a:endParaRPr sz="1550"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pt-BR" sz="1550">
                <a:solidFill>
                  <a:schemeClr val="dk1"/>
                </a:solidFill>
              </a:rPr>
              <a:t>Mudanças culturais focadas no produto;</a:t>
            </a:r>
            <a:endParaRPr sz="1550"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pt-BR" sz="1550">
                <a:solidFill>
                  <a:schemeClr val="dk1"/>
                </a:solidFill>
              </a:rPr>
              <a:t>Construção automatizada;</a:t>
            </a:r>
            <a:endParaRPr sz="1550"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pt-BR" sz="1550">
                <a:solidFill>
                  <a:schemeClr val="dk1"/>
                </a:solidFill>
              </a:rPr>
              <a:t>Equipes multifuncionais;</a:t>
            </a:r>
            <a:endParaRPr sz="1550"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pt-BR" sz="1550">
                <a:solidFill>
                  <a:schemeClr val="dk1"/>
                </a:solidFill>
              </a:rPr>
              <a:t>Entrega contínua;</a:t>
            </a:r>
            <a:endParaRPr sz="1550"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pt-BR" sz="1550">
                <a:solidFill>
                  <a:schemeClr val="dk1"/>
                </a:solidFill>
              </a:rPr>
              <a:t>Pessoas felizes com o set de ferramentas de programação;</a:t>
            </a:r>
            <a:endParaRPr sz="1550"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pt-BR" sz="1550">
                <a:solidFill>
                  <a:schemeClr val="dk1"/>
                </a:solidFill>
              </a:rPr>
              <a:t>Testes de implantação que melhoram os resultados;</a:t>
            </a:r>
            <a:endParaRPr sz="1550"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pt-BR" sz="1550">
                <a:solidFill>
                  <a:schemeClr val="dk1"/>
                </a:solidFill>
              </a:rPr>
              <a:t>Um time realmente voltado para o objetivo dos negócios.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